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08_60D5B507.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114_FE535D00.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56" r:id="rId5"/>
    <p:sldId id="257" r:id="rId6"/>
    <p:sldId id="260" r:id="rId7"/>
    <p:sldId id="261" r:id="rId8"/>
    <p:sldId id="262" r:id="rId9"/>
    <p:sldId id="263" r:id="rId10"/>
    <p:sldId id="264" r:id="rId11"/>
    <p:sldId id="266" r:id="rId12"/>
    <p:sldId id="267" r:id="rId13"/>
    <p:sldId id="268" r:id="rId14"/>
    <p:sldId id="269" r:id="rId15"/>
    <p:sldId id="270" r:id="rId16"/>
    <p:sldId id="285" r:id="rId17"/>
    <p:sldId id="283" r:id="rId18"/>
    <p:sldId id="273" r:id="rId19"/>
    <p:sldId id="274" r:id="rId20"/>
    <p:sldId id="284" r:id="rId21"/>
    <p:sldId id="276" r:id="rId22"/>
    <p:sldId id="277" r:id="rId23"/>
    <p:sldId id="278" r:id="rId24"/>
    <p:sldId id="279" r:id="rId25"/>
    <p:sldId id="280" r:id="rId26"/>
    <p:sldId id="282" r:id="rId27"/>
    <p:sldId id="281" r:id="rId28"/>
    <p:sldId id="265" r:id="rId29"/>
    <p:sldId id="25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821E67-B792-8B4F-FB16-957EAFA1FD88}" name="Gemma Jolly" initials="GJ" userId="S::gemma.jolly@readingagency.org.uk::950c7234-d99e-4a5a-88f7-046272c7aa33" providerId="AD"/>
  <p188:author id="{6FB8A1F0-DCE6-C718-BED4-C31AFD620407}" name="Sophie Field" initials="SF" userId="S::sophie.field@readingagency.org.uk::50784559-33da-47da-be62-219aee59a31c" providerId="AD"/>
  <p188:author id="{0A04D4FF-76BC-D64C-3211-6E56E01323D1}" name="Amy Niven" initials="AN" userId="S::amy.niven@readingagency.org.uk::083de980-c279-45ef-b34f-34f0455b086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A89F"/>
    <a:srgbClr val="EB4C93"/>
    <a:srgbClr val="FDC101"/>
    <a:srgbClr val="1A28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47F024-2C73-0F0F-E922-52D47EFD0F31}" v="52" dt="2022-08-11T11:51:29.202"/>
    <p1510:client id="{56595D09-FEA4-4C2A-95C7-4CDE712094DA}" v="524" dt="2022-08-12T09:55:34.186"/>
    <p1510:client id="{5BEE2652-0A0E-9253-4442-A57207262046}" v="4" dt="2022-08-11T14:42:35.927"/>
    <p1510:client id="{72DBA59F-BACC-4E06-84B1-69B289A72061}" v="1" dt="2022-08-12T07:44:12.470"/>
    <p1510:client id="{E1A275AB-4BE2-65BD-5F92-7912A7E6F24A}" v="626" dt="2022-08-25T12:10:36.556"/>
    <p1510:client id="{ED330D7F-459A-4948-8C0D-E6333A039414}" v="1" dt="2022-08-11T15:18:58.3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144" autoAdjust="0"/>
  </p:normalViewPr>
  <p:slideViewPr>
    <p:cSldViewPr snapToGrid="0">
      <p:cViewPr varScale="1">
        <p:scale>
          <a:sx n="49" d="100"/>
          <a:sy n="49" d="100"/>
        </p:scale>
        <p:origin x="131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Niven" userId="S::amy.niven@readingagency.org.uk::083de980-c279-45ef-b34f-34f0455b086b" providerId="AD" clId="Web-{5BEE2652-0A0E-9253-4442-A57207262046}"/>
    <pc:docChg chg="mod">
      <pc:chgData name="Amy Niven" userId="S::amy.niven@readingagency.org.uk::083de980-c279-45ef-b34f-34f0455b086b" providerId="AD" clId="Web-{5BEE2652-0A0E-9253-4442-A57207262046}" dt="2022-08-11T14:42:35.927" v="3"/>
      <pc:docMkLst>
        <pc:docMk/>
      </pc:docMkLst>
      <pc:sldChg chg="addCm">
        <pc:chgData name="Amy Niven" userId="S::amy.niven@readingagency.org.uk::083de980-c279-45ef-b34f-34f0455b086b" providerId="AD" clId="Web-{5BEE2652-0A0E-9253-4442-A57207262046}" dt="2022-08-11T14:39:44.454" v="1"/>
        <pc:sldMkLst>
          <pc:docMk/>
          <pc:sldMk cId="1493030302" sldId="275"/>
        </pc:sldMkLst>
      </pc:sldChg>
      <pc:sldChg chg="modCm">
        <pc:chgData name="Amy Niven" userId="S::amy.niven@readingagency.org.uk::083de980-c279-45ef-b34f-34f0455b086b" providerId="AD" clId="Web-{5BEE2652-0A0E-9253-4442-A57207262046}" dt="2022-08-11T14:42:35.927" v="3"/>
        <pc:sldMkLst>
          <pc:docMk/>
          <pc:sldMk cId="713596986" sldId="277"/>
        </pc:sldMkLst>
      </pc:sldChg>
    </pc:docChg>
  </pc:docChgLst>
  <pc:docChgLst>
    <pc:chgData name="Gemma Jolly" userId="S::gemma.jolly@readingagency.org.uk::950c7234-d99e-4a5a-88f7-046272c7aa33" providerId="AD" clId="Web-{5647F024-2C73-0F0F-E922-52D47EFD0F31}"/>
    <pc:docChg chg="mod modSld">
      <pc:chgData name="Gemma Jolly" userId="S::gemma.jolly@readingagency.org.uk::950c7234-d99e-4a5a-88f7-046272c7aa33" providerId="AD" clId="Web-{5647F024-2C73-0F0F-E922-52D47EFD0F31}" dt="2022-08-11T11:51:29.202" v="30"/>
      <pc:docMkLst>
        <pc:docMk/>
      </pc:docMkLst>
      <pc:sldChg chg="addCm">
        <pc:chgData name="Gemma Jolly" userId="S::gemma.jolly@readingagency.org.uk::950c7234-d99e-4a5a-88f7-046272c7aa33" providerId="AD" clId="Web-{5647F024-2C73-0F0F-E922-52D47EFD0F31}" dt="2022-08-11T11:39:27.481" v="1"/>
        <pc:sldMkLst>
          <pc:docMk/>
          <pc:sldMk cId="3917365205" sldId="257"/>
        </pc:sldMkLst>
      </pc:sldChg>
      <pc:sldChg chg="addCm">
        <pc:chgData name="Gemma Jolly" userId="S::gemma.jolly@readingagency.org.uk::950c7234-d99e-4a5a-88f7-046272c7aa33" providerId="AD" clId="Web-{5647F024-2C73-0F0F-E922-52D47EFD0F31}" dt="2022-08-11T11:40:27.842" v="2"/>
        <pc:sldMkLst>
          <pc:docMk/>
          <pc:sldMk cId="3441885769" sldId="261"/>
        </pc:sldMkLst>
      </pc:sldChg>
      <pc:sldChg chg="modSp">
        <pc:chgData name="Gemma Jolly" userId="S::gemma.jolly@readingagency.org.uk::950c7234-d99e-4a5a-88f7-046272c7aa33" providerId="AD" clId="Web-{5647F024-2C73-0F0F-E922-52D47EFD0F31}" dt="2022-08-11T11:41:29.156" v="12" actId="20577"/>
        <pc:sldMkLst>
          <pc:docMk/>
          <pc:sldMk cId="764329764" sldId="262"/>
        </pc:sldMkLst>
        <pc:spChg chg="mod">
          <ac:chgData name="Gemma Jolly" userId="S::gemma.jolly@readingagency.org.uk::950c7234-d99e-4a5a-88f7-046272c7aa33" providerId="AD" clId="Web-{5647F024-2C73-0F0F-E922-52D47EFD0F31}" dt="2022-08-11T11:41:29.156" v="12" actId="20577"/>
          <ac:spMkLst>
            <pc:docMk/>
            <pc:sldMk cId="764329764" sldId="262"/>
            <ac:spMk id="3" creationId="{F110419C-EC24-4B40-40F6-856752F23D31}"/>
          </ac:spMkLst>
        </pc:spChg>
      </pc:sldChg>
      <pc:sldChg chg="addCm">
        <pc:chgData name="Gemma Jolly" userId="S::gemma.jolly@readingagency.org.uk::950c7234-d99e-4a5a-88f7-046272c7aa33" providerId="AD" clId="Web-{5647F024-2C73-0F0F-E922-52D47EFD0F31}" dt="2022-08-11T11:42:06.266" v="13"/>
        <pc:sldMkLst>
          <pc:docMk/>
          <pc:sldMk cId="1624618247" sldId="264"/>
        </pc:sldMkLst>
      </pc:sldChg>
      <pc:sldChg chg="modSp addCm">
        <pc:chgData name="Gemma Jolly" userId="S::gemma.jolly@readingagency.org.uk::950c7234-d99e-4a5a-88f7-046272c7aa33" providerId="AD" clId="Web-{5647F024-2C73-0F0F-E922-52D47EFD0F31}" dt="2022-08-11T11:42:56.017" v="15"/>
        <pc:sldMkLst>
          <pc:docMk/>
          <pc:sldMk cId="4105195850" sldId="266"/>
        </pc:sldMkLst>
        <pc:spChg chg="mod">
          <ac:chgData name="Gemma Jolly" userId="S::gemma.jolly@readingagency.org.uk::950c7234-d99e-4a5a-88f7-046272c7aa33" providerId="AD" clId="Web-{5647F024-2C73-0F0F-E922-52D47EFD0F31}" dt="2022-08-11T11:42:29.782" v="14" actId="20577"/>
          <ac:spMkLst>
            <pc:docMk/>
            <pc:sldMk cId="4105195850" sldId="266"/>
            <ac:spMk id="5" creationId="{E25350BF-A040-2F32-A2FE-6655573C9672}"/>
          </ac:spMkLst>
        </pc:spChg>
      </pc:sldChg>
      <pc:sldChg chg="modSp">
        <pc:chgData name="Gemma Jolly" userId="S::gemma.jolly@readingagency.org.uk::950c7234-d99e-4a5a-88f7-046272c7aa33" providerId="AD" clId="Web-{5647F024-2C73-0F0F-E922-52D47EFD0F31}" dt="2022-08-11T11:43:32.643" v="17" actId="20577"/>
        <pc:sldMkLst>
          <pc:docMk/>
          <pc:sldMk cId="3497687412" sldId="267"/>
        </pc:sldMkLst>
        <pc:spChg chg="mod">
          <ac:chgData name="Gemma Jolly" userId="S::gemma.jolly@readingagency.org.uk::950c7234-d99e-4a5a-88f7-046272c7aa33" providerId="AD" clId="Web-{5647F024-2C73-0F0F-E922-52D47EFD0F31}" dt="2022-08-11T11:43:32.643" v="17" actId="20577"/>
          <ac:spMkLst>
            <pc:docMk/>
            <pc:sldMk cId="3497687412" sldId="267"/>
            <ac:spMk id="4" creationId="{7FB05230-E9D0-613F-7D80-55A3D24FEF59}"/>
          </ac:spMkLst>
        </pc:spChg>
      </pc:sldChg>
      <pc:sldChg chg="modSp">
        <pc:chgData name="Gemma Jolly" userId="S::gemma.jolly@readingagency.org.uk::950c7234-d99e-4a5a-88f7-046272c7aa33" providerId="AD" clId="Web-{5647F024-2C73-0F0F-E922-52D47EFD0F31}" dt="2022-08-11T11:48:30.760" v="25" actId="20577"/>
        <pc:sldMkLst>
          <pc:docMk/>
          <pc:sldMk cId="2093873886" sldId="268"/>
        </pc:sldMkLst>
        <pc:spChg chg="mod">
          <ac:chgData name="Gemma Jolly" userId="S::gemma.jolly@readingagency.org.uk::950c7234-d99e-4a5a-88f7-046272c7aa33" providerId="AD" clId="Web-{5647F024-2C73-0F0F-E922-52D47EFD0F31}" dt="2022-08-11T11:48:30.760" v="25" actId="20577"/>
          <ac:spMkLst>
            <pc:docMk/>
            <pc:sldMk cId="2093873886" sldId="268"/>
            <ac:spMk id="5" creationId="{E25350BF-A040-2F32-A2FE-6655573C9672}"/>
          </ac:spMkLst>
        </pc:spChg>
      </pc:sldChg>
      <pc:sldChg chg="modSp">
        <pc:chgData name="Gemma Jolly" userId="S::gemma.jolly@readingagency.org.uk::950c7234-d99e-4a5a-88f7-046272c7aa33" providerId="AD" clId="Web-{5647F024-2C73-0F0F-E922-52D47EFD0F31}" dt="2022-08-11T11:49:16.902" v="27" actId="20577"/>
        <pc:sldMkLst>
          <pc:docMk/>
          <pc:sldMk cId="3048918228" sldId="269"/>
        </pc:sldMkLst>
        <pc:spChg chg="mod">
          <ac:chgData name="Gemma Jolly" userId="S::gemma.jolly@readingagency.org.uk::950c7234-d99e-4a5a-88f7-046272c7aa33" providerId="AD" clId="Web-{5647F024-2C73-0F0F-E922-52D47EFD0F31}" dt="2022-08-11T11:49:16.902" v="27" actId="20577"/>
          <ac:spMkLst>
            <pc:docMk/>
            <pc:sldMk cId="3048918228" sldId="269"/>
            <ac:spMk id="5" creationId="{E25350BF-A040-2F32-A2FE-6655573C9672}"/>
          </ac:spMkLst>
        </pc:spChg>
      </pc:sldChg>
      <pc:sldChg chg="addCm">
        <pc:chgData name="Gemma Jolly" userId="S::gemma.jolly@readingagency.org.uk::950c7234-d99e-4a5a-88f7-046272c7aa33" providerId="AD" clId="Web-{5647F024-2C73-0F0F-E922-52D47EFD0F31}" dt="2022-08-11T11:50:04.465" v="28"/>
        <pc:sldMkLst>
          <pc:docMk/>
          <pc:sldMk cId="1203327987" sldId="272"/>
        </pc:sldMkLst>
      </pc:sldChg>
      <pc:sldChg chg="addCm">
        <pc:chgData name="Gemma Jolly" userId="S::gemma.jolly@readingagency.org.uk::950c7234-d99e-4a5a-88f7-046272c7aa33" providerId="AD" clId="Web-{5647F024-2C73-0F0F-E922-52D47EFD0F31}" dt="2022-08-11T11:50:49.998" v="29"/>
        <pc:sldMkLst>
          <pc:docMk/>
          <pc:sldMk cId="4266876160" sldId="276"/>
        </pc:sldMkLst>
      </pc:sldChg>
      <pc:sldChg chg="addCm">
        <pc:chgData name="Gemma Jolly" userId="S::gemma.jolly@readingagency.org.uk::950c7234-d99e-4a5a-88f7-046272c7aa33" providerId="AD" clId="Web-{5647F024-2C73-0F0F-E922-52D47EFD0F31}" dt="2022-08-11T11:51:29.202" v="30"/>
        <pc:sldMkLst>
          <pc:docMk/>
          <pc:sldMk cId="713596986" sldId="277"/>
        </pc:sldMkLst>
      </pc:sldChg>
    </pc:docChg>
  </pc:docChgLst>
  <pc:docChgLst>
    <pc:chgData clId="Web-{72DBA59F-BACC-4E06-84B1-69B289A72061}"/>
    <pc:docChg chg="">
      <pc:chgData name="" userId="" providerId="" clId="Web-{72DBA59F-BACC-4E06-84B1-69B289A72061}" dt="2022-08-12T07:44:12.470" v="0"/>
      <pc:docMkLst>
        <pc:docMk/>
      </pc:docMkLst>
      <pc:sldChg chg="modCm">
        <pc:chgData name="" userId="" providerId="" clId="Web-{72DBA59F-BACC-4E06-84B1-69B289A72061}" dt="2022-08-12T07:44:12.470" v="0"/>
        <pc:sldMkLst>
          <pc:docMk/>
          <pc:sldMk cId="713596986" sldId="277"/>
        </pc:sldMkLst>
      </pc:sldChg>
    </pc:docChg>
  </pc:docChgLst>
  <pc:docChgLst>
    <pc:chgData name="Hannah Pimble" userId="0ce64a24-71ea-4096-af57-300fd364d57e" providerId="ADAL" clId="{56595D09-FEA4-4C2A-95C7-4CDE712094DA}"/>
    <pc:docChg chg="undo custSel addSld delSld modSld sldOrd">
      <pc:chgData name="Hannah Pimble" userId="0ce64a24-71ea-4096-af57-300fd364d57e" providerId="ADAL" clId="{56595D09-FEA4-4C2A-95C7-4CDE712094DA}" dt="2022-08-12T10:18:49.526" v="2998" actId="20577"/>
      <pc:docMkLst>
        <pc:docMk/>
      </pc:docMkLst>
      <pc:sldChg chg="addSp delSp modSp mod">
        <pc:chgData name="Hannah Pimble" userId="0ce64a24-71ea-4096-af57-300fd364d57e" providerId="ADAL" clId="{56595D09-FEA4-4C2A-95C7-4CDE712094DA}" dt="2022-08-10T13:58:31.781" v="1797" actId="478"/>
        <pc:sldMkLst>
          <pc:docMk/>
          <pc:sldMk cId="944645239" sldId="256"/>
        </pc:sldMkLst>
        <pc:spChg chg="add del mod">
          <ac:chgData name="Hannah Pimble" userId="0ce64a24-71ea-4096-af57-300fd364d57e" providerId="ADAL" clId="{56595D09-FEA4-4C2A-95C7-4CDE712094DA}" dt="2022-08-10T13:58:31.781" v="1797" actId="478"/>
          <ac:spMkLst>
            <pc:docMk/>
            <pc:sldMk cId="944645239" sldId="256"/>
            <ac:spMk id="4" creationId="{BA3F56EE-5781-30F2-C846-3F731C672233}"/>
          </ac:spMkLst>
        </pc:spChg>
        <pc:graphicFrameChg chg="add del modGraphic">
          <ac:chgData name="Hannah Pimble" userId="0ce64a24-71ea-4096-af57-300fd364d57e" providerId="ADAL" clId="{56595D09-FEA4-4C2A-95C7-4CDE712094DA}" dt="2022-08-10T13:58:15.845" v="1794" actId="27309"/>
          <ac:graphicFrameMkLst>
            <pc:docMk/>
            <pc:sldMk cId="944645239" sldId="256"/>
            <ac:graphicFrameMk id="3" creationId="{0CB0E368-DD82-2013-5ACF-EBC4F6CFE3FE}"/>
          </ac:graphicFrameMkLst>
        </pc:graphicFrameChg>
      </pc:sldChg>
      <pc:sldChg chg="addSp delSp modSp mod delCm modCm">
        <pc:chgData name="Hannah Pimble" userId="0ce64a24-71ea-4096-af57-300fd364d57e" providerId="ADAL" clId="{56595D09-FEA4-4C2A-95C7-4CDE712094DA}" dt="2022-08-11T12:50:08.474" v="2886" actId="113"/>
        <pc:sldMkLst>
          <pc:docMk/>
          <pc:sldMk cId="3917365205" sldId="257"/>
        </pc:sldMkLst>
        <pc:spChg chg="mod">
          <ac:chgData name="Hannah Pimble" userId="0ce64a24-71ea-4096-af57-300fd364d57e" providerId="ADAL" clId="{56595D09-FEA4-4C2A-95C7-4CDE712094DA}" dt="2022-08-11T12:50:08.474" v="2886" actId="113"/>
          <ac:spMkLst>
            <pc:docMk/>
            <pc:sldMk cId="3917365205" sldId="257"/>
            <ac:spMk id="20" creationId="{4D1CA7EF-4265-303B-5289-E869FAF640D7}"/>
          </ac:spMkLst>
        </pc:spChg>
        <pc:picChg chg="del mod modCrop">
          <ac:chgData name="Hannah Pimble" userId="0ce64a24-71ea-4096-af57-300fd364d57e" providerId="ADAL" clId="{56595D09-FEA4-4C2A-95C7-4CDE712094DA}" dt="2022-08-09T16:18:12.275" v="936" actId="21"/>
          <ac:picMkLst>
            <pc:docMk/>
            <pc:sldMk cId="3917365205" sldId="257"/>
            <ac:picMk id="19" creationId="{B8751FE5-5140-112A-AA48-94C20F88CB20}"/>
          </ac:picMkLst>
        </pc:picChg>
        <pc:picChg chg="add del mod">
          <ac:chgData name="Hannah Pimble" userId="0ce64a24-71ea-4096-af57-300fd364d57e" providerId="ADAL" clId="{56595D09-FEA4-4C2A-95C7-4CDE712094DA}" dt="2022-08-09T16:15:36.770" v="913" actId="478"/>
          <ac:picMkLst>
            <pc:docMk/>
            <pc:sldMk cId="3917365205" sldId="257"/>
            <ac:picMk id="21" creationId="{3FCB6B72-7876-4661-E8CB-FAFD69CE96EB}"/>
          </ac:picMkLst>
        </pc:picChg>
        <pc:picChg chg="add mod modCrop">
          <ac:chgData name="Hannah Pimble" userId="0ce64a24-71ea-4096-af57-300fd364d57e" providerId="ADAL" clId="{56595D09-FEA4-4C2A-95C7-4CDE712094DA}" dt="2022-08-09T16:18:43.005" v="941" actId="14100"/>
          <ac:picMkLst>
            <pc:docMk/>
            <pc:sldMk cId="3917365205" sldId="257"/>
            <ac:picMk id="22" creationId="{DDCFCA73-FD12-0377-DD57-8CCDDE35B583}"/>
          </ac:picMkLst>
        </pc:picChg>
      </pc:sldChg>
      <pc:sldChg chg="modNotesTx">
        <pc:chgData name="Hannah Pimble" userId="0ce64a24-71ea-4096-af57-300fd364d57e" providerId="ADAL" clId="{56595D09-FEA4-4C2A-95C7-4CDE712094DA}" dt="2022-08-09T14:43:10.095" v="768" actId="20577"/>
        <pc:sldMkLst>
          <pc:docMk/>
          <pc:sldMk cId="3064621564" sldId="258"/>
        </pc:sldMkLst>
      </pc:sldChg>
      <pc:sldChg chg="del">
        <pc:chgData name="Hannah Pimble" userId="0ce64a24-71ea-4096-af57-300fd364d57e" providerId="ADAL" clId="{56595D09-FEA4-4C2A-95C7-4CDE712094DA}" dt="2022-08-09T14:41:21.129" v="746" actId="47"/>
        <pc:sldMkLst>
          <pc:docMk/>
          <pc:sldMk cId="1519029914" sldId="259"/>
        </pc:sldMkLst>
      </pc:sldChg>
      <pc:sldChg chg="addSp modSp mod delCm modNotesTx">
        <pc:chgData name="Hannah Pimble" userId="0ce64a24-71ea-4096-af57-300fd364d57e" providerId="ADAL" clId="{56595D09-FEA4-4C2A-95C7-4CDE712094DA}" dt="2022-08-12T09:57:43.409" v="2986" actId="20577"/>
        <pc:sldMkLst>
          <pc:docMk/>
          <pc:sldMk cId="3441885769" sldId="261"/>
        </pc:sldMkLst>
        <pc:spChg chg="add mod">
          <ac:chgData name="Hannah Pimble" userId="0ce64a24-71ea-4096-af57-300fd364d57e" providerId="ADAL" clId="{56595D09-FEA4-4C2A-95C7-4CDE712094DA}" dt="2022-08-12T09:53:23.513" v="2966" actId="1036"/>
          <ac:spMkLst>
            <pc:docMk/>
            <pc:sldMk cId="3441885769" sldId="261"/>
            <ac:spMk id="4" creationId="{31000C4B-B7D7-D20A-F3D5-B9B522C78E9D}"/>
          </ac:spMkLst>
        </pc:spChg>
        <pc:spChg chg="mod">
          <ac:chgData name="Hannah Pimble" userId="0ce64a24-71ea-4096-af57-300fd364d57e" providerId="ADAL" clId="{56595D09-FEA4-4C2A-95C7-4CDE712094DA}" dt="2022-08-12T09:54:18.705" v="2969" actId="14100"/>
          <ac:spMkLst>
            <pc:docMk/>
            <pc:sldMk cId="3441885769" sldId="261"/>
            <ac:spMk id="6" creationId="{E4432B0B-FC2B-EBAF-2921-D01BE94A364D}"/>
          </ac:spMkLst>
        </pc:spChg>
        <pc:picChg chg="add mod">
          <ac:chgData name="Hannah Pimble" userId="0ce64a24-71ea-4096-af57-300fd364d57e" providerId="ADAL" clId="{56595D09-FEA4-4C2A-95C7-4CDE712094DA}" dt="2022-08-12T09:51:41.527" v="2930" actId="1038"/>
          <ac:picMkLst>
            <pc:docMk/>
            <pc:sldMk cId="3441885769" sldId="261"/>
            <ac:picMk id="3" creationId="{BAD680ED-9E4B-9E9F-570D-E21171655B0D}"/>
          </ac:picMkLst>
        </pc:picChg>
        <pc:picChg chg="mod">
          <ac:chgData name="Hannah Pimble" userId="0ce64a24-71ea-4096-af57-300fd364d57e" providerId="ADAL" clId="{56595D09-FEA4-4C2A-95C7-4CDE712094DA}" dt="2022-08-12T09:50:37.672" v="2910" actId="1076"/>
          <ac:picMkLst>
            <pc:docMk/>
            <pc:sldMk cId="3441885769" sldId="261"/>
            <ac:picMk id="5" creationId="{2F91FEFF-EDB9-A270-E013-2E6BCE960FA4}"/>
          </ac:picMkLst>
        </pc:picChg>
        <pc:picChg chg="mod">
          <ac:chgData name="Hannah Pimble" userId="0ce64a24-71ea-4096-af57-300fd364d57e" providerId="ADAL" clId="{56595D09-FEA4-4C2A-95C7-4CDE712094DA}" dt="2022-08-12T09:50:48.427" v="2912" actId="1076"/>
          <ac:picMkLst>
            <pc:docMk/>
            <pc:sldMk cId="3441885769" sldId="261"/>
            <ac:picMk id="8" creationId="{35C85AD5-A020-7BC4-1A0F-DB32A067C08F}"/>
          </ac:picMkLst>
        </pc:picChg>
      </pc:sldChg>
      <pc:sldChg chg="addSp delSp modSp mod setBg modNotesTx">
        <pc:chgData name="Hannah Pimble" userId="0ce64a24-71ea-4096-af57-300fd364d57e" providerId="ADAL" clId="{56595D09-FEA4-4C2A-95C7-4CDE712094DA}" dt="2022-08-11T12:51:16.078" v="2893" actId="20577"/>
        <pc:sldMkLst>
          <pc:docMk/>
          <pc:sldMk cId="764329764" sldId="262"/>
        </pc:sldMkLst>
        <pc:spChg chg="add mod">
          <ac:chgData name="Hannah Pimble" userId="0ce64a24-71ea-4096-af57-300fd364d57e" providerId="ADAL" clId="{56595D09-FEA4-4C2A-95C7-4CDE712094DA}" dt="2022-08-09T12:08:19.540" v="33" actId="26606"/>
          <ac:spMkLst>
            <pc:docMk/>
            <pc:sldMk cId="764329764" sldId="262"/>
            <ac:spMk id="2" creationId="{ABE3D798-37D7-EF38-3324-A398F56A6756}"/>
          </ac:spMkLst>
        </pc:spChg>
        <pc:spChg chg="add mod">
          <ac:chgData name="Hannah Pimble" userId="0ce64a24-71ea-4096-af57-300fd364d57e" providerId="ADAL" clId="{56595D09-FEA4-4C2A-95C7-4CDE712094DA}" dt="2022-08-11T12:51:16.078" v="2893" actId="20577"/>
          <ac:spMkLst>
            <pc:docMk/>
            <pc:sldMk cId="764329764" sldId="262"/>
            <ac:spMk id="3" creationId="{F110419C-EC24-4B40-40F6-856752F23D31}"/>
          </ac:spMkLst>
        </pc:spChg>
        <pc:spChg chg="add del">
          <ac:chgData name="Hannah Pimble" userId="0ce64a24-71ea-4096-af57-300fd364d57e" providerId="ADAL" clId="{56595D09-FEA4-4C2A-95C7-4CDE712094DA}" dt="2022-08-09T12:08:19.540" v="33" actId="26606"/>
          <ac:spMkLst>
            <pc:docMk/>
            <pc:sldMk cId="764329764" sldId="262"/>
            <ac:spMk id="10" creationId="{59264BFD-360D-430E-B593-7BC0D00FBDEE}"/>
          </ac:spMkLst>
        </pc:spChg>
        <pc:spChg chg="add del">
          <ac:chgData name="Hannah Pimble" userId="0ce64a24-71ea-4096-af57-300fd364d57e" providerId="ADAL" clId="{56595D09-FEA4-4C2A-95C7-4CDE712094DA}" dt="2022-08-09T12:08:19.540" v="33" actId="26606"/>
          <ac:spMkLst>
            <pc:docMk/>
            <pc:sldMk cId="764329764" sldId="262"/>
            <ac:spMk id="16" creationId="{F249C1C3-EBDE-4C27-BD12-A6AE40A4DBC7}"/>
          </ac:spMkLst>
        </pc:spChg>
        <pc:grpChg chg="add del">
          <ac:chgData name="Hannah Pimble" userId="0ce64a24-71ea-4096-af57-300fd364d57e" providerId="ADAL" clId="{56595D09-FEA4-4C2A-95C7-4CDE712094DA}" dt="2022-08-09T12:08:19.540" v="33" actId="26606"/>
          <ac:grpSpMkLst>
            <pc:docMk/>
            <pc:sldMk cId="764329764" sldId="262"/>
            <ac:grpSpMk id="12" creationId="{A4538145-ACBA-40C0-AFBD-DE742723D579}"/>
          </ac:grpSpMkLst>
        </pc:grpChg>
        <pc:picChg chg="add del mod">
          <ac:chgData name="Hannah Pimble" userId="0ce64a24-71ea-4096-af57-300fd364d57e" providerId="ADAL" clId="{56595D09-FEA4-4C2A-95C7-4CDE712094DA}" dt="2022-08-09T15:55:21.957" v="818" actId="21"/>
          <ac:picMkLst>
            <pc:docMk/>
            <pc:sldMk cId="764329764" sldId="262"/>
            <ac:picMk id="5" creationId="{061BE4F8-8B17-049E-A92A-65643B5D4589}"/>
          </ac:picMkLst>
        </pc:picChg>
        <pc:picChg chg="add mod modCrop">
          <ac:chgData name="Hannah Pimble" userId="0ce64a24-71ea-4096-af57-300fd364d57e" providerId="ADAL" clId="{56595D09-FEA4-4C2A-95C7-4CDE712094DA}" dt="2022-08-09T15:56:18.016" v="823" actId="1036"/>
          <ac:picMkLst>
            <pc:docMk/>
            <pc:sldMk cId="764329764" sldId="262"/>
            <ac:picMk id="11" creationId="{36542FD4-A613-6CE0-5226-BCEDF749459D}"/>
          </ac:picMkLst>
        </pc:picChg>
      </pc:sldChg>
      <pc:sldChg chg="addSp delSp modSp mod setBg modNotesTx">
        <pc:chgData name="Hannah Pimble" userId="0ce64a24-71ea-4096-af57-300fd364d57e" providerId="ADAL" clId="{56595D09-FEA4-4C2A-95C7-4CDE712094DA}" dt="2022-08-09T16:19:39.419" v="946" actId="1035"/>
        <pc:sldMkLst>
          <pc:docMk/>
          <pc:sldMk cId="1093266327" sldId="263"/>
        </pc:sldMkLst>
        <pc:spChg chg="add mod">
          <ac:chgData name="Hannah Pimble" userId="0ce64a24-71ea-4096-af57-300fd364d57e" providerId="ADAL" clId="{56595D09-FEA4-4C2A-95C7-4CDE712094DA}" dt="2022-08-09T16:01:39.797" v="850" actId="26606"/>
          <ac:spMkLst>
            <pc:docMk/>
            <pc:sldMk cId="1093266327" sldId="263"/>
            <ac:spMk id="2" creationId="{CF0470D4-9A45-30BF-2163-B5AFEBB148E9}"/>
          </ac:spMkLst>
        </pc:spChg>
        <pc:spChg chg="add mod">
          <ac:chgData name="Hannah Pimble" userId="0ce64a24-71ea-4096-af57-300fd364d57e" providerId="ADAL" clId="{56595D09-FEA4-4C2A-95C7-4CDE712094DA}" dt="2022-08-09T16:19:39.419" v="946" actId="1035"/>
          <ac:spMkLst>
            <pc:docMk/>
            <pc:sldMk cId="1093266327" sldId="263"/>
            <ac:spMk id="3" creationId="{202A4C8C-75C0-AB37-A039-0F648858620C}"/>
          </ac:spMkLst>
        </pc:spChg>
        <pc:spChg chg="add del mod">
          <ac:chgData name="Hannah Pimble" userId="0ce64a24-71ea-4096-af57-300fd364d57e" providerId="ADAL" clId="{56595D09-FEA4-4C2A-95C7-4CDE712094DA}" dt="2022-08-09T14:17:23.270" v="511" actId="478"/>
          <ac:spMkLst>
            <pc:docMk/>
            <pc:sldMk cId="1093266327" sldId="263"/>
            <ac:spMk id="7" creationId="{76B88B50-B797-FFD7-5087-9CE23989D093}"/>
          </ac:spMkLst>
        </pc:spChg>
        <pc:spChg chg="add del">
          <ac:chgData name="Hannah Pimble" userId="0ce64a24-71ea-4096-af57-300fd364d57e" providerId="ADAL" clId="{56595D09-FEA4-4C2A-95C7-4CDE712094DA}" dt="2022-08-09T16:01:39.797" v="850" actId="26606"/>
          <ac:spMkLst>
            <pc:docMk/>
            <pc:sldMk cId="1093266327" sldId="263"/>
            <ac:spMk id="11" creationId="{D009D6D5-DAC2-4A8B-A17A-E206B9012D09}"/>
          </ac:spMkLst>
        </pc:spChg>
        <pc:picChg chg="add del mod modCrop">
          <ac:chgData name="Hannah Pimble" userId="0ce64a24-71ea-4096-af57-300fd364d57e" providerId="ADAL" clId="{56595D09-FEA4-4C2A-95C7-4CDE712094DA}" dt="2022-08-09T16:02:08.977" v="852" actId="21"/>
          <ac:picMkLst>
            <pc:docMk/>
            <pc:sldMk cId="1093266327" sldId="263"/>
            <ac:picMk id="5" creationId="{70905723-C316-A93B-28B5-688EADB7DD4C}"/>
          </ac:picMkLst>
        </pc:picChg>
        <pc:picChg chg="add del mod">
          <ac:chgData name="Hannah Pimble" userId="0ce64a24-71ea-4096-af57-300fd364d57e" providerId="ADAL" clId="{56595D09-FEA4-4C2A-95C7-4CDE712094DA}" dt="2022-08-09T15:56:47.252" v="825" actId="478"/>
          <ac:picMkLst>
            <pc:docMk/>
            <pc:sldMk cId="1093266327" sldId="263"/>
            <ac:picMk id="8" creationId="{7B09FB8B-E30D-7B56-9467-A35C6913C120}"/>
          </ac:picMkLst>
        </pc:picChg>
        <pc:picChg chg="add del mod">
          <ac:chgData name="Hannah Pimble" userId="0ce64a24-71ea-4096-af57-300fd364d57e" providerId="ADAL" clId="{56595D09-FEA4-4C2A-95C7-4CDE712094DA}" dt="2022-08-09T15:57:22.397" v="828" actId="478"/>
          <ac:picMkLst>
            <pc:docMk/>
            <pc:sldMk cId="1093266327" sldId="263"/>
            <ac:picMk id="9" creationId="{8E4FFD9D-7FEC-1888-887B-24E6A4BED009}"/>
          </ac:picMkLst>
        </pc:picChg>
        <pc:picChg chg="add del mod">
          <ac:chgData name="Hannah Pimble" userId="0ce64a24-71ea-4096-af57-300fd364d57e" providerId="ADAL" clId="{56595D09-FEA4-4C2A-95C7-4CDE712094DA}" dt="2022-08-09T15:59:02.722" v="840"/>
          <ac:picMkLst>
            <pc:docMk/>
            <pc:sldMk cId="1093266327" sldId="263"/>
            <ac:picMk id="10" creationId="{9FB20EC8-046B-59E9-304F-741BD0A4D818}"/>
          </ac:picMkLst>
        </pc:picChg>
        <pc:picChg chg="add mod">
          <ac:chgData name="Hannah Pimble" userId="0ce64a24-71ea-4096-af57-300fd364d57e" providerId="ADAL" clId="{56595D09-FEA4-4C2A-95C7-4CDE712094DA}" dt="2022-08-09T16:05:41.541" v="879" actId="207"/>
          <ac:picMkLst>
            <pc:docMk/>
            <pc:sldMk cId="1093266327" sldId="263"/>
            <ac:picMk id="12" creationId="{18F80735-8747-A07A-56B5-5D877EB6665A}"/>
          </ac:picMkLst>
        </pc:picChg>
      </pc:sldChg>
      <pc:sldChg chg="addSp delSp modSp new mod modNotesTx">
        <pc:chgData name="Hannah Pimble" userId="0ce64a24-71ea-4096-af57-300fd364d57e" providerId="ADAL" clId="{56595D09-FEA4-4C2A-95C7-4CDE712094DA}" dt="2022-08-09T16:38:43.920" v="1092" actId="14826"/>
        <pc:sldMkLst>
          <pc:docMk/>
          <pc:sldMk cId="1624618247" sldId="264"/>
        </pc:sldMkLst>
        <pc:spChg chg="del">
          <ac:chgData name="Hannah Pimble" userId="0ce64a24-71ea-4096-af57-300fd364d57e" providerId="ADAL" clId="{56595D09-FEA4-4C2A-95C7-4CDE712094DA}" dt="2022-08-09T14:09:25.897" v="503" actId="478"/>
          <ac:spMkLst>
            <pc:docMk/>
            <pc:sldMk cId="1624618247" sldId="264"/>
            <ac:spMk id="2" creationId="{E2B3CCAA-584F-D053-2861-3E0A7DF7EDA5}"/>
          </ac:spMkLst>
        </pc:spChg>
        <pc:spChg chg="del">
          <ac:chgData name="Hannah Pimble" userId="0ce64a24-71ea-4096-af57-300fd364d57e" providerId="ADAL" clId="{56595D09-FEA4-4C2A-95C7-4CDE712094DA}" dt="2022-08-09T14:09:24.160" v="502" actId="478"/>
          <ac:spMkLst>
            <pc:docMk/>
            <pc:sldMk cId="1624618247" sldId="264"/>
            <ac:spMk id="3" creationId="{0E1A5873-5B05-D147-D2E3-BD187326026C}"/>
          </ac:spMkLst>
        </pc:spChg>
        <pc:spChg chg="add mod">
          <ac:chgData name="Hannah Pimble" userId="0ce64a24-71ea-4096-af57-300fd364d57e" providerId="ADAL" clId="{56595D09-FEA4-4C2A-95C7-4CDE712094DA}" dt="2022-08-09T14:24:50.266" v="725" actId="20577"/>
          <ac:spMkLst>
            <pc:docMk/>
            <pc:sldMk cId="1624618247" sldId="264"/>
            <ac:spMk id="4" creationId="{7FB05230-E9D0-613F-7D80-55A3D24FEF59}"/>
          </ac:spMkLst>
        </pc:spChg>
        <pc:spChg chg="add del mod">
          <ac:chgData name="Hannah Pimble" userId="0ce64a24-71ea-4096-af57-300fd364d57e" providerId="ADAL" clId="{56595D09-FEA4-4C2A-95C7-4CDE712094DA}" dt="2022-08-09T16:30:18.832" v="1071" actId="14100"/>
          <ac:spMkLst>
            <pc:docMk/>
            <pc:sldMk cId="1624618247" sldId="264"/>
            <ac:spMk id="5" creationId="{E25350BF-A040-2F32-A2FE-6655573C9672}"/>
          </ac:spMkLst>
        </pc:spChg>
        <pc:spChg chg="add del mod">
          <ac:chgData name="Hannah Pimble" userId="0ce64a24-71ea-4096-af57-300fd364d57e" providerId="ADAL" clId="{56595D09-FEA4-4C2A-95C7-4CDE712094DA}" dt="2022-08-09T14:34:12.502" v="743"/>
          <ac:spMkLst>
            <pc:docMk/>
            <pc:sldMk cId="1624618247" sldId="264"/>
            <ac:spMk id="6" creationId="{412D2474-A783-D706-D6AF-73C1CD0E0C47}"/>
          </ac:spMkLst>
        </pc:spChg>
        <pc:spChg chg="add del mod">
          <ac:chgData name="Hannah Pimble" userId="0ce64a24-71ea-4096-af57-300fd364d57e" providerId="ADAL" clId="{56595D09-FEA4-4C2A-95C7-4CDE712094DA}" dt="2022-08-09T16:37:56.594" v="1091" actId="478"/>
          <ac:spMkLst>
            <pc:docMk/>
            <pc:sldMk cId="1624618247" sldId="264"/>
            <ac:spMk id="8" creationId="{C9C7CF1D-1A35-0D47-1ED1-D5B5C94C5F76}"/>
          </ac:spMkLst>
        </pc:spChg>
        <pc:picChg chg="add mod">
          <ac:chgData name="Hannah Pimble" userId="0ce64a24-71ea-4096-af57-300fd364d57e" providerId="ADAL" clId="{56595D09-FEA4-4C2A-95C7-4CDE712094DA}" dt="2022-08-09T16:38:43.920" v="1092" actId="14826"/>
          <ac:picMkLst>
            <pc:docMk/>
            <pc:sldMk cId="1624618247" sldId="264"/>
            <ac:picMk id="7" creationId="{184D2F03-560A-AD0C-D941-1DAA547E8ABE}"/>
          </ac:picMkLst>
        </pc:picChg>
      </pc:sldChg>
      <pc:sldChg chg="addSp modSp new mod modNotesTx">
        <pc:chgData name="Hannah Pimble" userId="0ce64a24-71ea-4096-af57-300fd364d57e" providerId="ADAL" clId="{56595D09-FEA4-4C2A-95C7-4CDE712094DA}" dt="2022-08-09T14:42:50.429" v="765" actId="113"/>
        <pc:sldMkLst>
          <pc:docMk/>
          <pc:sldMk cId="3797295595" sldId="265"/>
        </pc:sldMkLst>
        <pc:picChg chg="add mod">
          <ac:chgData name="Hannah Pimble" userId="0ce64a24-71ea-4096-af57-300fd364d57e" providerId="ADAL" clId="{56595D09-FEA4-4C2A-95C7-4CDE712094DA}" dt="2022-08-09T14:42:32.895" v="752" actId="14100"/>
          <ac:picMkLst>
            <pc:docMk/>
            <pc:sldMk cId="3797295595" sldId="265"/>
            <ac:picMk id="3" creationId="{A94E7A54-6EE9-B635-43F8-3975D10F1C2E}"/>
          </ac:picMkLst>
        </pc:picChg>
      </pc:sldChg>
      <pc:sldChg chg="addSp delSp modSp add mod delCm modCm modNotesTx">
        <pc:chgData name="Hannah Pimble" userId="0ce64a24-71ea-4096-af57-300fd364d57e" providerId="ADAL" clId="{56595D09-FEA4-4C2A-95C7-4CDE712094DA}" dt="2022-08-11T12:52:05.009" v="2899"/>
        <pc:sldMkLst>
          <pc:docMk/>
          <pc:sldMk cId="4105195850" sldId="266"/>
        </pc:sldMkLst>
        <pc:spChg chg="mod">
          <ac:chgData name="Hannah Pimble" userId="0ce64a24-71ea-4096-af57-300fd364d57e" providerId="ADAL" clId="{56595D09-FEA4-4C2A-95C7-4CDE712094DA}" dt="2022-08-10T11:05:16.861" v="1111" actId="20577"/>
          <ac:spMkLst>
            <pc:docMk/>
            <pc:sldMk cId="4105195850" sldId="266"/>
            <ac:spMk id="4" creationId="{7FB05230-E9D0-613F-7D80-55A3D24FEF59}"/>
          </ac:spMkLst>
        </pc:spChg>
        <pc:spChg chg="mod">
          <ac:chgData name="Hannah Pimble" userId="0ce64a24-71ea-4096-af57-300fd364d57e" providerId="ADAL" clId="{56595D09-FEA4-4C2A-95C7-4CDE712094DA}" dt="2022-08-11T12:51:59.810" v="2897" actId="13926"/>
          <ac:spMkLst>
            <pc:docMk/>
            <pc:sldMk cId="4105195850" sldId="266"/>
            <ac:spMk id="5" creationId="{E25350BF-A040-2F32-A2FE-6655573C9672}"/>
          </ac:spMkLst>
        </pc:spChg>
        <pc:picChg chg="add mod">
          <ac:chgData name="Hannah Pimble" userId="0ce64a24-71ea-4096-af57-300fd364d57e" providerId="ADAL" clId="{56595D09-FEA4-4C2A-95C7-4CDE712094DA}" dt="2022-08-10T13:37:12.546" v="1588" actId="1076"/>
          <ac:picMkLst>
            <pc:docMk/>
            <pc:sldMk cId="4105195850" sldId="266"/>
            <ac:picMk id="3" creationId="{FFE0A828-0046-579F-5F0A-5D3A0B4AA23E}"/>
          </ac:picMkLst>
        </pc:picChg>
        <pc:picChg chg="del">
          <ac:chgData name="Hannah Pimble" userId="0ce64a24-71ea-4096-af57-300fd364d57e" providerId="ADAL" clId="{56595D09-FEA4-4C2A-95C7-4CDE712094DA}" dt="2022-08-10T11:06:06.487" v="1123" actId="478"/>
          <ac:picMkLst>
            <pc:docMk/>
            <pc:sldMk cId="4105195850" sldId="266"/>
            <ac:picMk id="7" creationId="{184D2F03-560A-AD0C-D941-1DAA547E8ABE}"/>
          </ac:picMkLst>
        </pc:picChg>
      </pc:sldChg>
      <pc:sldChg chg="addSp delSp modSp add mod modNotesTx">
        <pc:chgData name="Hannah Pimble" userId="0ce64a24-71ea-4096-af57-300fd364d57e" providerId="ADAL" clId="{56595D09-FEA4-4C2A-95C7-4CDE712094DA}" dt="2022-08-11T10:43:55.761" v="2876" actId="1076"/>
        <pc:sldMkLst>
          <pc:docMk/>
          <pc:sldMk cId="3497687412" sldId="267"/>
        </pc:sldMkLst>
        <pc:spChg chg="mod">
          <ac:chgData name="Hannah Pimble" userId="0ce64a24-71ea-4096-af57-300fd364d57e" providerId="ADAL" clId="{56595D09-FEA4-4C2A-95C7-4CDE712094DA}" dt="2022-08-10T11:15:31.444" v="1193" actId="20577"/>
          <ac:spMkLst>
            <pc:docMk/>
            <pc:sldMk cId="3497687412" sldId="267"/>
            <ac:spMk id="4" creationId="{7FB05230-E9D0-613F-7D80-55A3D24FEF59}"/>
          </ac:spMkLst>
        </pc:spChg>
        <pc:spChg chg="del">
          <ac:chgData name="Hannah Pimble" userId="0ce64a24-71ea-4096-af57-300fd364d57e" providerId="ADAL" clId="{56595D09-FEA4-4C2A-95C7-4CDE712094DA}" dt="2022-08-10T11:11:29.692" v="1160" actId="478"/>
          <ac:spMkLst>
            <pc:docMk/>
            <pc:sldMk cId="3497687412" sldId="267"/>
            <ac:spMk id="5" creationId="{E25350BF-A040-2F32-A2FE-6655573C9672}"/>
          </ac:spMkLst>
        </pc:spChg>
        <pc:picChg chg="del">
          <ac:chgData name="Hannah Pimble" userId="0ce64a24-71ea-4096-af57-300fd364d57e" providerId="ADAL" clId="{56595D09-FEA4-4C2A-95C7-4CDE712094DA}" dt="2022-08-10T11:11:26.738" v="1159" actId="478"/>
          <ac:picMkLst>
            <pc:docMk/>
            <pc:sldMk cId="3497687412" sldId="267"/>
            <ac:picMk id="3" creationId="{FFE0A828-0046-579F-5F0A-5D3A0B4AA23E}"/>
          </ac:picMkLst>
        </pc:picChg>
        <pc:picChg chg="add mod">
          <ac:chgData name="Hannah Pimble" userId="0ce64a24-71ea-4096-af57-300fd364d57e" providerId="ADAL" clId="{56595D09-FEA4-4C2A-95C7-4CDE712094DA}" dt="2022-08-10T13:45:13.636" v="1691" actId="1036"/>
          <ac:picMkLst>
            <pc:docMk/>
            <pc:sldMk cId="3497687412" sldId="267"/>
            <ac:picMk id="6" creationId="{E056DF8C-0B54-9B6D-AEA6-E554AF26D080}"/>
          </ac:picMkLst>
        </pc:picChg>
        <pc:picChg chg="add mod">
          <ac:chgData name="Hannah Pimble" userId="0ce64a24-71ea-4096-af57-300fd364d57e" providerId="ADAL" clId="{56595D09-FEA4-4C2A-95C7-4CDE712094DA}" dt="2022-08-10T13:45:13.636" v="1691" actId="1036"/>
          <ac:picMkLst>
            <pc:docMk/>
            <pc:sldMk cId="3497687412" sldId="267"/>
            <ac:picMk id="7" creationId="{9D98B363-7327-17CD-8430-788320EE42D9}"/>
          </ac:picMkLst>
        </pc:picChg>
        <pc:picChg chg="add del mod">
          <ac:chgData name="Hannah Pimble" userId="0ce64a24-71ea-4096-af57-300fd364d57e" providerId="ADAL" clId="{56595D09-FEA4-4C2A-95C7-4CDE712094DA}" dt="2022-08-10T11:21:58.692" v="1234" actId="478"/>
          <ac:picMkLst>
            <pc:docMk/>
            <pc:sldMk cId="3497687412" sldId="267"/>
            <ac:picMk id="8" creationId="{51BD0D3E-07BD-890D-704F-AD0AE7F53219}"/>
          </ac:picMkLst>
        </pc:picChg>
        <pc:picChg chg="add mod">
          <ac:chgData name="Hannah Pimble" userId="0ce64a24-71ea-4096-af57-300fd364d57e" providerId="ADAL" clId="{56595D09-FEA4-4C2A-95C7-4CDE712094DA}" dt="2022-08-10T13:45:13.636" v="1691" actId="1036"/>
          <ac:picMkLst>
            <pc:docMk/>
            <pc:sldMk cId="3497687412" sldId="267"/>
            <ac:picMk id="10" creationId="{37EF18ED-C007-CB85-E268-78DB6720C352}"/>
          </ac:picMkLst>
        </pc:picChg>
        <pc:picChg chg="add mod">
          <ac:chgData name="Hannah Pimble" userId="0ce64a24-71ea-4096-af57-300fd364d57e" providerId="ADAL" clId="{56595D09-FEA4-4C2A-95C7-4CDE712094DA}" dt="2022-08-10T13:45:13.636" v="1691" actId="1036"/>
          <ac:picMkLst>
            <pc:docMk/>
            <pc:sldMk cId="3497687412" sldId="267"/>
            <ac:picMk id="11" creationId="{B2B75347-3B77-4DF7-C691-80CBD913DB79}"/>
          </ac:picMkLst>
        </pc:picChg>
        <pc:picChg chg="add del mod">
          <ac:chgData name="Hannah Pimble" userId="0ce64a24-71ea-4096-af57-300fd364d57e" providerId="ADAL" clId="{56595D09-FEA4-4C2A-95C7-4CDE712094DA}" dt="2022-08-10T13:43:16.500" v="1632" actId="478"/>
          <ac:picMkLst>
            <pc:docMk/>
            <pc:sldMk cId="3497687412" sldId="267"/>
            <ac:picMk id="12" creationId="{7EC232A9-EA7F-F62F-CC0B-363939FFDA42}"/>
          </ac:picMkLst>
        </pc:picChg>
        <pc:picChg chg="add mod">
          <ac:chgData name="Hannah Pimble" userId="0ce64a24-71ea-4096-af57-300fd364d57e" providerId="ADAL" clId="{56595D09-FEA4-4C2A-95C7-4CDE712094DA}" dt="2022-08-10T13:45:21.041" v="1693" actId="1036"/>
          <ac:picMkLst>
            <pc:docMk/>
            <pc:sldMk cId="3497687412" sldId="267"/>
            <ac:picMk id="14" creationId="{4C3AA7A3-CE81-563B-90C3-57BCD9576762}"/>
          </ac:picMkLst>
        </pc:picChg>
        <pc:picChg chg="add mod">
          <ac:chgData name="Hannah Pimble" userId="0ce64a24-71ea-4096-af57-300fd364d57e" providerId="ADAL" clId="{56595D09-FEA4-4C2A-95C7-4CDE712094DA}" dt="2022-08-10T13:45:28.510" v="1695" actId="1036"/>
          <ac:picMkLst>
            <pc:docMk/>
            <pc:sldMk cId="3497687412" sldId="267"/>
            <ac:picMk id="16" creationId="{25BBB584-B2E2-4E41-163D-FAC33ED7D87C}"/>
          </ac:picMkLst>
        </pc:picChg>
        <pc:picChg chg="add del mod">
          <ac:chgData name="Hannah Pimble" userId="0ce64a24-71ea-4096-af57-300fd364d57e" providerId="ADAL" clId="{56595D09-FEA4-4C2A-95C7-4CDE712094DA}" dt="2022-08-11T10:43:49.828" v="2873" actId="478"/>
          <ac:picMkLst>
            <pc:docMk/>
            <pc:sldMk cId="3497687412" sldId="267"/>
            <ac:picMk id="18" creationId="{F5978409-072C-25E9-9D95-E8AB340D019C}"/>
          </ac:picMkLst>
        </pc:picChg>
        <pc:picChg chg="add mod">
          <ac:chgData name="Hannah Pimble" userId="0ce64a24-71ea-4096-af57-300fd364d57e" providerId="ADAL" clId="{56595D09-FEA4-4C2A-95C7-4CDE712094DA}" dt="2022-08-10T13:45:13.636" v="1691" actId="1036"/>
          <ac:picMkLst>
            <pc:docMk/>
            <pc:sldMk cId="3497687412" sldId="267"/>
            <ac:picMk id="19" creationId="{4955C6FE-8337-517D-A5FC-74E4CA72AEE8}"/>
          </ac:picMkLst>
        </pc:picChg>
        <pc:picChg chg="add del mod">
          <ac:chgData name="Hannah Pimble" userId="0ce64a24-71ea-4096-af57-300fd364d57e" providerId="ADAL" clId="{56595D09-FEA4-4C2A-95C7-4CDE712094DA}" dt="2022-08-10T13:14:35.547" v="1314" actId="478"/>
          <ac:picMkLst>
            <pc:docMk/>
            <pc:sldMk cId="3497687412" sldId="267"/>
            <ac:picMk id="21" creationId="{8567874D-708E-9F5B-C3CF-A44E33D6E518}"/>
          </ac:picMkLst>
        </pc:picChg>
        <pc:picChg chg="add mod">
          <ac:chgData name="Hannah Pimble" userId="0ce64a24-71ea-4096-af57-300fd364d57e" providerId="ADAL" clId="{56595D09-FEA4-4C2A-95C7-4CDE712094DA}" dt="2022-08-11T10:43:55.761" v="2876" actId="1076"/>
          <ac:picMkLst>
            <pc:docMk/>
            <pc:sldMk cId="3497687412" sldId="267"/>
            <ac:picMk id="23" creationId="{39DEB15F-A61C-4AA3-7C67-D1398E6DA9EE}"/>
          </ac:picMkLst>
        </pc:picChg>
        <pc:picChg chg="add mod">
          <ac:chgData name="Hannah Pimble" userId="0ce64a24-71ea-4096-af57-300fd364d57e" providerId="ADAL" clId="{56595D09-FEA4-4C2A-95C7-4CDE712094DA}" dt="2022-08-10T13:45:28.510" v="1695" actId="1036"/>
          <ac:picMkLst>
            <pc:docMk/>
            <pc:sldMk cId="3497687412" sldId="267"/>
            <ac:picMk id="1026" creationId="{18B1E138-B68E-ECEC-F74C-D802C0231225}"/>
          </ac:picMkLst>
        </pc:picChg>
        <pc:picChg chg="add mod">
          <ac:chgData name="Hannah Pimble" userId="0ce64a24-71ea-4096-af57-300fd364d57e" providerId="ADAL" clId="{56595D09-FEA4-4C2A-95C7-4CDE712094DA}" dt="2022-08-10T13:45:13.636" v="1691" actId="1036"/>
          <ac:picMkLst>
            <pc:docMk/>
            <pc:sldMk cId="3497687412" sldId="267"/>
            <ac:picMk id="1028" creationId="{042121E0-237F-F438-D735-CC6F7567A6F4}"/>
          </ac:picMkLst>
        </pc:picChg>
        <pc:picChg chg="add mod">
          <ac:chgData name="Hannah Pimble" userId="0ce64a24-71ea-4096-af57-300fd364d57e" providerId="ADAL" clId="{56595D09-FEA4-4C2A-95C7-4CDE712094DA}" dt="2022-08-10T13:45:13.636" v="1691" actId="1036"/>
          <ac:picMkLst>
            <pc:docMk/>
            <pc:sldMk cId="3497687412" sldId="267"/>
            <ac:picMk id="1030" creationId="{BE42E9EE-6006-FDCE-95B4-DBB527EC261F}"/>
          </ac:picMkLst>
        </pc:picChg>
        <pc:picChg chg="add mod">
          <ac:chgData name="Hannah Pimble" userId="0ce64a24-71ea-4096-af57-300fd364d57e" providerId="ADAL" clId="{56595D09-FEA4-4C2A-95C7-4CDE712094DA}" dt="2022-08-10T13:45:21.041" v="1693" actId="1036"/>
          <ac:picMkLst>
            <pc:docMk/>
            <pc:sldMk cId="3497687412" sldId="267"/>
            <ac:picMk id="1032" creationId="{E64A7627-FCE8-1DEA-7871-ACD8BCA19EA2}"/>
          </ac:picMkLst>
        </pc:picChg>
        <pc:picChg chg="add mod">
          <ac:chgData name="Hannah Pimble" userId="0ce64a24-71ea-4096-af57-300fd364d57e" providerId="ADAL" clId="{56595D09-FEA4-4C2A-95C7-4CDE712094DA}" dt="2022-08-10T13:45:28.510" v="1695" actId="1036"/>
          <ac:picMkLst>
            <pc:docMk/>
            <pc:sldMk cId="3497687412" sldId="267"/>
            <ac:picMk id="1034" creationId="{147FA652-4AF0-7F6B-575D-FF5B76AF7259}"/>
          </ac:picMkLst>
        </pc:picChg>
        <pc:picChg chg="add mod">
          <ac:chgData name="Hannah Pimble" userId="0ce64a24-71ea-4096-af57-300fd364d57e" providerId="ADAL" clId="{56595D09-FEA4-4C2A-95C7-4CDE712094DA}" dt="2022-08-10T13:45:21.041" v="1693" actId="1036"/>
          <ac:picMkLst>
            <pc:docMk/>
            <pc:sldMk cId="3497687412" sldId="267"/>
            <ac:picMk id="1036" creationId="{35072710-4362-9378-07AD-4659490FC0BA}"/>
          </ac:picMkLst>
        </pc:picChg>
        <pc:picChg chg="add mod">
          <ac:chgData name="Hannah Pimble" userId="0ce64a24-71ea-4096-af57-300fd364d57e" providerId="ADAL" clId="{56595D09-FEA4-4C2A-95C7-4CDE712094DA}" dt="2022-08-10T13:45:13.636" v="1691" actId="1036"/>
          <ac:picMkLst>
            <pc:docMk/>
            <pc:sldMk cId="3497687412" sldId="267"/>
            <ac:picMk id="1038" creationId="{B0207851-65EE-9AF2-30E2-FA807C34D6FE}"/>
          </ac:picMkLst>
        </pc:picChg>
        <pc:picChg chg="add mod">
          <ac:chgData name="Hannah Pimble" userId="0ce64a24-71ea-4096-af57-300fd364d57e" providerId="ADAL" clId="{56595D09-FEA4-4C2A-95C7-4CDE712094DA}" dt="2022-08-10T13:45:28.510" v="1695" actId="1036"/>
          <ac:picMkLst>
            <pc:docMk/>
            <pc:sldMk cId="3497687412" sldId="267"/>
            <ac:picMk id="1040" creationId="{AF519EAA-B3FA-0C68-6AE5-39A2C245E7D3}"/>
          </ac:picMkLst>
        </pc:picChg>
        <pc:picChg chg="add mod">
          <ac:chgData name="Hannah Pimble" userId="0ce64a24-71ea-4096-af57-300fd364d57e" providerId="ADAL" clId="{56595D09-FEA4-4C2A-95C7-4CDE712094DA}" dt="2022-08-10T13:45:13.636" v="1691" actId="1036"/>
          <ac:picMkLst>
            <pc:docMk/>
            <pc:sldMk cId="3497687412" sldId="267"/>
            <ac:picMk id="1042" creationId="{B5017240-EDEA-8F4B-1CC1-485948936C89}"/>
          </ac:picMkLst>
        </pc:picChg>
        <pc:picChg chg="add mod">
          <ac:chgData name="Hannah Pimble" userId="0ce64a24-71ea-4096-af57-300fd364d57e" providerId="ADAL" clId="{56595D09-FEA4-4C2A-95C7-4CDE712094DA}" dt="2022-08-10T13:45:13.636" v="1691" actId="1036"/>
          <ac:picMkLst>
            <pc:docMk/>
            <pc:sldMk cId="3497687412" sldId="267"/>
            <ac:picMk id="1044" creationId="{52EDF96B-9141-7947-6551-E020F4FC5B44}"/>
          </ac:picMkLst>
        </pc:picChg>
        <pc:picChg chg="add mod">
          <ac:chgData name="Hannah Pimble" userId="0ce64a24-71ea-4096-af57-300fd364d57e" providerId="ADAL" clId="{56595D09-FEA4-4C2A-95C7-4CDE712094DA}" dt="2022-08-10T13:45:13.636" v="1691" actId="1036"/>
          <ac:picMkLst>
            <pc:docMk/>
            <pc:sldMk cId="3497687412" sldId="267"/>
            <ac:picMk id="1046" creationId="{030CF8A9-7BCF-BDA0-2F82-5ADB916BECCC}"/>
          </ac:picMkLst>
        </pc:picChg>
        <pc:picChg chg="add del mod">
          <ac:chgData name="Hannah Pimble" userId="0ce64a24-71ea-4096-af57-300fd364d57e" providerId="ADAL" clId="{56595D09-FEA4-4C2A-95C7-4CDE712094DA}" dt="2022-08-10T14:13:48.464" v="1930" actId="14861"/>
          <ac:picMkLst>
            <pc:docMk/>
            <pc:sldMk cId="3497687412" sldId="267"/>
            <ac:picMk id="1048" creationId="{0FE656EE-571A-E9F7-8637-B4B62BE68DF0}"/>
          </ac:picMkLst>
        </pc:picChg>
      </pc:sldChg>
      <pc:sldChg chg="addSp delSp modSp add mod ord modNotesTx">
        <pc:chgData name="Hannah Pimble" userId="0ce64a24-71ea-4096-af57-300fd364d57e" providerId="ADAL" clId="{56595D09-FEA4-4C2A-95C7-4CDE712094DA}" dt="2022-08-10T16:02:16.480" v="2872" actId="20577"/>
        <pc:sldMkLst>
          <pc:docMk/>
          <pc:sldMk cId="2093873886" sldId="268"/>
        </pc:sldMkLst>
        <pc:spChg chg="mod">
          <ac:chgData name="Hannah Pimble" userId="0ce64a24-71ea-4096-af57-300fd364d57e" providerId="ADAL" clId="{56595D09-FEA4-4C2A-95C7-4CDE712094DA}" dt="2022-08-10T13:36:04.459" v="1574"/>
          <ac:spMkLst>
            <pc:docMk/>
            <pc:sldMk cId="2093873886" sldId="268"/>
            <ac:spMk id="4" creationId="{7FB05230-E9D0-613F-7D80-55A3D24FEF59}"/>
          </ac:spMkLst>
        </pc:spChg>
        <pc:spChg chg="mod">
          <ac:chgData name="Hannah Pimble" userId="0ce64a24-71ea-4096-af57-300fd364d57e" providerId="ADAL" clId="{56595D09-FEA4-4C2A-95C7-4CDE712094DA}" dt="2022-08-10T16:00:55.677" v="2870" actId="20577"/>
          <ac:spMkLst>
            <pc:docMk/>
            <pc:sldMk cId="2093873886" sldId="268"/>
            <ac:spMk id="5" creationId="{E25350BF-A040-2F32-A2FE-6655573C9672}"/>
          </ac:spMkLst>
        </pc:spChg>
        <pc:picChg chg="del">
          <ac:chgData name="Hannah Pimble" userId="0ce64a24-71ea-4096-af57-300fd364d57e" providerId="ADAL" clId="{56595D09-FEA4-4C2A-95C7-4CDE712094DA}" dt="2022-08-10T13:35:30.595" v="1572" actId="478"/>
          <ac:picMkLst>
            <pc:docMk/>
            <pc:sldMk cId="2093873886" sldId="268"/>
            <ac:picMk id="3" creationId="{FFE0A828-0046-579F-5F0A-5D3A0B4AA23E}"/>
          </ac:picMkLst>
        </pc:picChg>
        <pc:picChg chg="add mod">
          <ac:chgData name="Hannah Pimble" userId="0ce64a24-71ea-4096-af57-300fd364d57e" providerId="ADAL" clId="{56595D09-FEA4-4C2A-95C7-4CDE712094DA}" dt="2022-08-10T16:00:43.194" v="2869" actId="1076"/>
          <ac:picMkLst>
            <pc:docMk/>
            <pc:sldMk cId="2093873886" sldId="268"/>
            <ac:picMk id="6" creationId="{47D769CB-2AA1-D12A-09F5-702D7D78D799}"/>
          </ac:picMkLst>
        </pc:picChg>
      </pc:sldChg>
      <pc:sldChg chg="addSp delSp modSp add mod modNotesTx">
        <pc:chgData name="Hannah Pimble" userId="0ce64a24-71ea-4096-af57-300fd364d57e" providerId="ADAL" clId="{56595D09-FEA4-4C2A-95C7-4CDE712094DA}" dt="2022-08-10T14:30:32.378" v="2032" actId="948"/>
        <pc:sldMkLst>
          <pc:docMk/>
          <pc:sldMk cId="3048918228" sldId="269"/>
        </pc:sldMkLst>
        <pc:spChg chg="mod">
          <ac:chgData name="Hannah Pimble" userId="0ce64a24-71ea-4096-af57-300fd364d57e" providerId="ADAL" clId="{56595D09-FEA4-4C2A-95C7-4CDE712094DA}" dt="2022-08-10T13:46:34.768" v="1711" actId="20577"/>
          <ac:spMkLst>
            <pc:docMk/>
            <pc:sldMk cId="3048918228" sldId="269"/>
            <ac:spMk id="4" creationId="{7FB05230-E9D0-613F-7D80-55A3D24FEF59}"/>
          </ac:spMkLst>
        </pc:spChg>
        <pc:spChg chg="mod">
          <ac:chgData name="Hannah Pimble" userId="0ce64a24-71ea-4096-af57-300fd364d57e" providerId="ADAL" clId="{56595D09-FEA4-4C2A-95C7-4CDE712094DA}" dt="2022-08-10T14:30:32.378" v="2032" actId="948"/>
          <ac:spMkLst>
            <pc:docMk/>
            <pc:sldMk cId="3048918228" sldId="269"/>
            <ac:spMk id="5" creationId="{E25350BF-A040-2F32-A2FE-6655573C9672}"/>
          </ac:spMkLst>
        </pc:spChg>
        <pc:spChg chg="add del mod">
          <ac:chgData name="Hannah Pimble" userId="0ce64a24-71ea-4096-af57-300fd364d57e" providerId="ADAL" clId="{56595D09-FEA4-4C2A-95C7-4CDE712094DA}" dt="2022-08-10T14:20:06.139" v="1936"/>
          <ac:spMkLst>
            <pc:docMk/>
            <pc:sldMk cId="3048918228" sldId="269"/>
            <ac:spMk id="9" creationId="{02ECD336-1A20-318E-A07E-DCCF4C361879}"/>
          </ac:spMkLst>
        </pc:spChg>
        <pc:picChg chg="del">
          <ac:chgData name="Hannah Pimble" userId="0ce64a24-71ea-4096-af57-300fd364d57e" providerId="ADAL" clId="{56595D09-FEA4-4C2A-95C7-4CDE712094DA}" dt="2022-08-10T13:45:54.402" v="1698" actId="478"/>
          <ac:picMkLst>
            <pc:docMk/>
            <pc:sldMk cId="3048918228" sldId="269"/>
            <ac:picMk id="6" creationId="{47D769CB-2AA1-D12A-09F5-702D7D78D799}"/>
          </ac:picMkLst>
        </pc:picChg>
        <pc:picChg chg="add mod">
          <ac:chgData name="Hannah Pimble" userId="0ce64a24-71ea-4096-af57-300fd364d57e" providerId="ADAL" clId="{56595D09-FEA4-4C2A-95C7-4CDE712094DA}" dt="2022-08-10T13:50:53.462" v="1743" actId="1076"/>
          <ac:picMkLst>
            <pc:docMk/>
            <pc:sldMk cId="3048918228" sldId="269"/>
            <ac:picMk id="7" creationId="{7D0A4200-1842-51D8-502D-FFDEA2DE9CAA}"/>
          </ac:picMkLst>
        </pc:picChg>
        <pc:picChg chg="add mod modCrop">
          <ac:chgData name="Hannah Pimble" userId="0ce64a24-71ea-4096-af57-300fd364d57e" providerId="ADAL" clId="{56595D09-FEA4-4C2A-95C7-4CDE712094DA}" dt="2022-08-10T13:52:46.818" v="1756" actId="14826"/>
          <ac:picMkLst>
            <pc:docMk/>
            <pc:sldMk cId="3048918228" sldId="269"/>
            <ac:picMk id="8" creationId="{2E73A02D-CE36-5DAC-7165-36FA023BB49B}"/>
          </ac:picMkLst>
        </pc:picChg>
      </pc:sldChg>
      <pc:sldChg chg="addSp delSp modSp add mod modNotesTx">
        <pc:chgData name="Hannah Pimble" userId="0ce64a24-71ea-4096-af57-300fd364d57e" providerId="ADAL" clId="{56595D09-FEA4-4C2A-95C7-4CDE712094DA}" dt="2022-08-10T14:25:23.061" v="1982"/>
        <pc:sldMkLst>
          <pc:docMk/>
          <pc:sldMk cId="496614681" sldId="270"/>
        </pc:sldMkLst>
        <pc:spChg chg="add mod">
          <ac:chgData name="Hannah Pimble" userId="0ce64a24-71ea-4096-af57-300fd364d57e" providerId="ADAL" clId="{56595D09-FEA4-4C2A-95C7-4CDE712094DA}" dt="2022-08-10T14:01:30.525" v="1844" actId="1035"/>
          <ac:spMkLst>
            <pc:docMk/>
            <pc:sldMk cId="496614681" sldId="270"/>
            <ac:spMk id="2" creationId="{F1A2E0EF-053F-4520-4F7C-D7FC9848782F}"/>
          </ac:spMkLst>
        </pc:spChg>
        <pc:spChg chg="add mod">
          <ac:chgData name="Hannah Pimble" userId="0ce64a24-71ea-4096-af57-300fd364d57e" providerId="ADAL" clId="{56595D09-FEA4-4C2A-95C7-4CDE712094DA}" dt="2022-08-10T14:11:17.757" v="1901" actId="113"/>
          <ac:spMkLst>
            <pc:docMk/>
            <pc:sldMk cId="496614681" sldId="270"/>
            <ac:spMk id="3" creationId="{8A801E0C-8051-CE96-5A6F-519A38046471}"/>
          </ac:spMkLst>
        </pc:spChg>
        <pc:spChg chg="del mod">
          <ac:chgData name="Hannah Pimble" userId="0ce64a24-71ea-4096-af57-300fd364d57e" providerId="ADAL" clId="{56595D09-FEA4-4C2A-95C7-4CDE712094DA}" dt="2022-08-10T13:56:42.842" v="1779" actId="478"/>
          <ac:spMkLst>
            <pc:docMk/>
            <pc:sldMk cId="496614681" sldId="270"/>
            <ac:spMk id="5" creationId="{E25350BF-A040-2F32-A2FE-6655573C9672}"/>
          </ac:spMkLst>
        </pc:spChg>
        <pc:spChg chg="add mod">
          <ac:chgData name="Hannah Pimble" userId="0ce64a24-71ea-4096-af57-300fd364d57e" providerId="ADAL" clId="{56595D09-FEA4-4C2A-95C7-4CDE712094DA}" dt="2022-08-10T14:14:02.917" v="1931" actId="1076"/>
          <ac:spMkLst>
            <pc:docMk/>
            <pc:sldMk cId="496614681" sldId="270"/>
            <ac:spMk id="6" creationId="{3F98ED02-5C3A-84EC-2B00-7B5541B5157C}"/>
          </ac:spMkLst>
        </pc:spChg>
        <pc:spChg chg="add mod">
          <ac:chgData name="Hannah Pimble" userId="0ce64a24-71ea-4096-af57-300fd364d57e" providerId="ADAL" clId="{56595D09-FEA4-4C2A-95C7-4CDE712094DA}" dt="2022-08-10T13:58:39.855" v="1798" actId="207"/>
          <ac:spMkLst>
            <pc:docMk/>
            <pc:sldMk cId="496614681" sldId="270"/>
            <ac:spMk id="9" creationId="{B3327B7D-9759-9668-8EE4-F81B90C8DDE2}"/>
          </ac:spMkLst>
        </pc:spChg>
        <pc:spChg chg="add mod">
          <ac:chgData name="Hannah Pimble" userId="0ce64a24-71ea-4096-af57-300fd364d57e" providerId="ADAL" clId="{56595D09-FEA4-4C2A-95C7-4CDE712094DA}" dt="2022-08-10T13:57:51.230" v="1792" actId="1076"/>
          <ac:spMkLst>
            <pc:docMk/>
            <pc:sldMk cId="496614681" sldId="270"/>
            <ac:spMk id="10" creationId="{06884326-6378-4AB4-7A06-673FB84834E5}"/>
          </ac:spMkLst>
        </pc:spChg>
        <pc:spChg chg="add mod">
          <ac:chgData name="Hannah Pimble" userId="0ce64a24-71ea-4096-af57-300fd364d57e" providerId="ADAL" clId="{56595D09-FEA4-4C2A-95C7-4CDE712094DA}" dt="2022-08-10T14:00:15.981" v="1818" actId="208"/>
          <ac:spMkLst>
            <pc:docMk/>
            <pc:sldMk cId="496614681" sldId="270"/>
            <ac:spMk id="11" creationId="{CE27C203-60CE-0286-92A1-54E7D4CC5381}"/>
          </ac:spMkLst>
        </pc:spChg>
        <pc:spChg chg="add mod">
          <ac:chgData name="Hannah Pimble" userId="0ce64a24-71ea-4096-af57-300fd364d57e" providerId="ADAL" clId="{56595D09-FEA4-4C2A-95C7-4CDE712094DA}" dt="2022-08-10T14:20:49.670" v="1961" actId="14100"/>
          <ac:spMkLst>
            <pc:docMk/>
            <pc:sldMk cId="496614681" sldId="270"/>
            <ac:spMk id="12" creationId="{634A65CB-AED2-3187-FC5B-574CE47DEF1B}"/>
          </ac:spMkLst>
        </pc:spChg>
        <pc:spChg chg="add mod">
          <ac:chgData name="Hannah Pimble" userId="0ce64a24-71ea-4096-af57-300fd364d57e" providerId="ADAL" clId="{56595D09-FEA4-4C2A-95C7-4CDE712094DA}" dt="2022-08-10T14:01:20.071" v="1834" actId="14100"/>
          <ac:spMkLst>
            <pc:docMk/>
            <pc:sldMk cId="496614681" sldId="270"/>
            <ac:spMk id="13" creationId="{93CBD480-6073-73D0-6AD7-DB0F09E6072A}"/>
          </ac:spMkLst>
        </pc:spChg>
        <pc:spChg chg="add mod">
          <ac:chgData name="Hannah Pimble" userId="0ce64a24-71ea-4096-af57-300fd364d57e" providerId="ADAL" clId="{56595D09-FEA4-4C2A-95C7-4CDE712094DA}" dt="2022-08-10T14:21:18.330" v="1969" actId="1036"/>
          <ac:spMkLst>
            <pc:docMk/>
            <pc:sldMk cId="496614681" sldId="270"/>
            <ac:spMk id="14" creationId="{9D82938B-7F7E-7B44-0716-4F1CC2204753}"/>
          </ac:spMkLst>
        </pc:spChg>
        <pc:spChg chg="add mod">
          <ac:chgData name="Hannah Pimble" userId="0ce64a24-71ea-4096-af57-300fd364d57e" providerId="ADAL" clId="{56595D09-FEA4-4C2A-95C7-4CDE712094DA}" dt="2022-08-10T14:20:36.103" v="1958" actId="20577"/>
          <ac:spMkLst>
            <pc:docMk/>
            <pc:sldMk cId="496614681" sldId="270"/>
            <ac:spMk id="15" creationId="{0FF1D21F-A001-FBFD-2AB0-C4D9D0CF015D}"/>
          </ac:spMkLst>
        </pc:spChg>
        <pc:spChg chg="add del mod">
          <ac:chgData name="Hannah Pimble" userId="0ce64a24-71ea-4096-af57-300fd364d57e" providerId="ADAL" clId="{56595D09-FEA4-4C2A-95C7-4CDE712094DA}" dt="2022-08-10T14:11:50.015" v="1905"/>
          <ac:spMkLst>
            <pc:docMk/>
            <pc:sldMk cId="496614681" sldId="270"/>
            <ac:spMk id="16" creationId="{7F0FFF95-4786-0529-CEBE-CE9D4C94E300}"/>
          </ac:spMkLst>
        </pc:spChg>
        <pc:spChg chg="add mod">
          <ac:chgData name="Hannah Pimble" userId="0ce64a24-71ea-4096-af57-300fd364d57e" providerId="ADAL" clId="{56595D09-FEA4-4C2A-95C7-4CDE712094DA}" dt="2022-08-10T14:20:42.116" v="1959" actId="1076"/>
          <ac:spMkLst>
            <pc:docMk/>
            <pc:sldMk cId="496614681" sldId="270"/>
            <ac:spMk id="17" creationId="{C8277986-9761-E428-3639-FF283DA91AEB}"/>
          </ac:spMkLst>
        </pc:spChg>
        <pc:spChg chg="add mod">
          <ac:chgData name="Hannah Pimble" userId="0ce64a24-71ea-4096-af57-300fd364d57e" providerId="ADAL" clId="{56595D09-FEA4-4C2A-95C7-4CDE712094DA}" dt="2022-08-10T14:22:27.599" v="1978" actId="404"/>
          <ac:spMkLst>
            <pc:docMk/>
            <pc:sldMk cId="496614681" sldId="270"/>
            <ac:spMk id="18" creationId="{CE177556-4D0E-93BF-3074-25AE716FB82B}"/>
          </ac:spMkLst>
        </pc:spChg>
        <pc:picChg chg="del">
          <ac:chgData name="Hannah Pimble" userId="0ce64a24-71ea-4096-af57-300fd364d57e" providerId="ADAL" clId="{56595D09-FEA4-4C2A-95C7-4CDE712094DA}" dt="2022-08-10T13:53:32.159" v="1776" actId="478"/>
          <ac:picMkLst>
            <pc:docMk/>
            <pc:sldMk cId="496614681" sldId="270"/>
            <ac:picMk id="7" creationId="{7D0A4200-1842-51D8-502D-FFDEA2DE9CAA}"/>
          </ac:picMkLst>
        </pc:picChg>
        <pc:picChg chg="del">
          <ac:chgData name="Hannah Pimble" userId="0ce64a24-71ea-4096-af57-300fd364d57e" providerId="ADAL" clId="{56595D09-FEA4-4C2A-95C7-4CDE712094DA}" dt="2022-08-10T13:53:33.577" v="1777" actId="478"/>
          <ac:picMkLst>
            <pc:docMk/>
            <pc:sldMk cId="496614681" sldId="270"/>
            <ac:picMk id="8" creationId="{2E73A02D-CE36-5DAC-7165-36FA023BB49B}"/>
          </ac:picMkLst>
        </pc:picChg>
      </pc:sldChg>
      <pc:sldChg chg="delSp modSp add del mod ord modNotesTx">
        <pc:chgData name="Hannah Pimble" userId="0ce64a24-71ea-4096-af57-300fd364d57e" providerId="ADAL" clId="{56595D09-FEA4-4C2A-95C7-4CDE712094DA}" dt="2022-08-10T14:26:51.698" v="1993" actId="47"/>
        <pc:sldMkLst>
          <pc:docMk/>
          <pc:sldMk cId="2327503468" sldId="271"/>
        </pc:sldMkLst>
        <pc:spChg chg="mod">
          <ac:chgData name="Hannah Pimble" userId="0ce64a24-71ea-4096-af57-300fd364d57e" providerId="ADAL" clId="{56595D09-FEA4-4C2A-95C7-4CDE712094DA}" dt="2022-08-10T14:25:49.354" v="1986" actId="6549"/>
          <ac:spMkLst>
            <pc:docMk/>
            <pc:sldMk cId="2327503468" sldId="271"/>
            <ac:spMk id="5" creationId="{E25350BF-A040-2F32-A2FE-6655573C9672}"/>
          </ac:spMkLst>
        </pc:spChg>
        <pc:picChg chg="del">
          <ac:chgData name="Hannah Pimble" userId="0ce64a24-71ea-4096-af57-300fd364d57e" providerId="ADAL" clId="{56595D09-FEA4-4C2A-95C7-4CDE712094DA}" dt="2022-08-10T14:25:50.710" v="1987" actId="478"/>
          <ac:picMkLst>
            <pc:docMk/>
            <pc:sldMk cId="2327503468" sldId="271"/>
            <ac:picMk id="6" creationId="{47D769CB-2AA1-D12A-09F5-702D7D78D799}"/>
          </ac:picMkLst>
        </pc:picChg>
      </pc:sldChg>
      <pc:sldChg chg="modSp add del mod setBg modNotesTx">
        <pc:chgData name="Hannah Pimble" userId="0ce64a24-71ea-4096-af57-300fd364d57e" providerId="ADAL" clId="{56595D09-FEA4-4C2A-95C7-4CDE712094DA}" dt="2022-08-12T09:55:15.124" v="2972" actId="47"/>
        <pc:sldMkLst>
          <pc:docMk/>
          <pc:sldMk cId="1203327987" sldId="272"/>
        </pc:sldMkLst>
        <pc:spChg chg="mod">
          <ac:chgData name="Hannah Pimble" userId="0ce64a24-71ea-4096-af57-300fd364d57e" providerId="ADAL" clId="{56595D09-FEA4-4C2A-95C7-4CDE712094DA}" dt="2022-08-12T09:54:53.825" v="2970"/>
          <ac:spMkLst>
            <pc:docMk/>
            <pc:sldMk cId="1203327987" sldId="272"/>
            <ac:spMk id="5" creationId="{52F8F6C3-E9C4-4587-F14C-19F177A4E5DE}"/>
          </ac:spMkLst>
        </pc:spChg>
      </pc:sldChg>
      <pc:sldChg chg="add setBg">
        <pc:chgData name="Hannah Pimble" userId="0ce64a24-71ea-4096-af57-300fd364d57e" providerId="ADAL" clId="{56595D09-FEA4-4C2A-95C7-4CDE712094DA}" dt="2022-08-10T14:26:39.698" v="1990"/>
        <pc:sldMkLst>
          <pc:docMk/>
          <pc:sldMk cId="874225601" sldId="273"/>
        </pc:sldMkLst>
      </pc:sldChg>
      <pc:sldChg chg="add setBg">
        <pc:chgData name="Hannah Pimble" userId="0ce64a24-71ea-4096-af57-300fd364d57e" providerId="ADAL" clId="{56595D09-FEA4-4C2A-95C7-4CDE712094DA}" dt="2022-08-10T14:26:39.698" v="1990"/>
        <pc:sldMkLst>
          <pc:docMk/>
          <pc:sldMk cId="4088166842" sldId="274"/>
        </pc:sldMkLst>
      </pc:sldChg>
      <pc:sldChg chg="add del setBg">
        <pc:chgData name="Hannah Pimble" userId="0ce64a24-71ea-4096-af57-300fd364d57e" providerId="ADAL" clId="{56595D09-FEA4-4C2A-95C7-4CDE712094DA}" dt="2022-08-12T09:55:37.634" v="2974" actId="47"/>
        <pc:sldMkLst>
          <pc:docMk/>
          <pc:sldMk cId="1493030302" sldId="275"/>
        </pc:sldMkLst>
      </pc:sldChg>
      <pc:sldChg chg="addSp delSp modSp add mod ord modNotesTx">
        <pc:chgData name="Hannah Pimble" userId="0ce64a24-71ea-4096-af57-300fd364d57e" providerId="ADAL" clId="{56595D09-FEA4-4C2A-95C7-4CDE712094DA}" dt="2022-08-10T14:45:24.252" v="2149" actId="207"/>
        <pc:sldMkLst>
          <pc:docMk/>
          <pc:sldMk cId="4266876160" sldId="276"/>
        </pc:sldMkLst>
        <pc:spChg chg="mod">
          <ac:chgData name="Hannah Pimble" userId="0ce64a24-71ea-4096-af57-300fd364d57e" providerId="ADAL" clId="{56595D09-FEA4-4C2A-95C7-4CDE712094DA}" dt="2022-08-10T14:27:34.473" v="2005" actId="20577"/>
          <ac:spMkLst>
            <pc:docMk/>
            <pc:sldMk cId="4266876160" sldId="276"/>
            <ac:spMk id="4" creationId="{7FB05230-E9D0-613F-7D80-55A3D24FEF59}"/>
          </ac:spMkLst>
        </pc:spChg>
        <pc:spChg chg="mod">
          <ac:chgData name="Hannah Pimble" userId="0ce64a24-71ea-4096-af57-300fd364d57e" providerId="ADAL" clId="{56595D09-FEA4-4C2A-95C7-4CDE712094DA}" dt="2022-08-10T14:43:17.045" v="2135" actId="1036"/>
          <ac:spMkLst>
            <pc:docMk/>
            <pc:sldMk cId="4266876160" sldId="276"/>
            <ac:spMk id="5" creationId="{E25350BF-A040-2F32-A2FE-6655573C9672}"/>
          </ac:spMkLst>
        </pc:spChg>
        <pc:picChg chg="add del mod">
          <ac:chgData name="Hannah Pimble" userId="0ce64a24-71ea-4096-af57-300fd364d57e" providerId="ADAL" clId="{56595D09-FEA4-4C2A-95C7-4CDE712094DA}" dt="2022-08-10T14:35:57.475" v="2067" actId="478"/>
          <ac:picMkLst>
            <pc:docMk/>
            <pc:sldMk cId="4266876160" sldId="276"/>
            <ac:picMk id="3" creationId="{1CE84729-8D15-FC6B-9854-6545C876298A}"/>
          </ac:picMkLst>
        </pc:picChg>
        <pc:picChg chg="del">
          <ac:chgData name="Hannah Pimble" userId="0ce64a24-71ea-4096-af57-300fd364d57e" providerId="ADAL" clId="{56595D09-FEA4-4C2A-95C7-4CDE712094DA}" dt="2022-08-10T14:27:26.684" v="1997" actId="478"/>
          <ac:picMkLst>
            <pc:docMk/>
            <pc:sldMk cId="4266876160" sldId="276"/>
            <ac:picMk id="7" creationId="{7D0A4200-1842-51D8-502D-FFDEA2DE9CAA}"/>
          </ac:picMkLst>
        </pc:picChg>
        <pc:picChg chg="del">
          <ac:chgData name="Hannah Pimble" userId="0ce64a24-71ea-4096-af57-300fd364d57e" providerId="ADAL" clId="{56595D09-FEA4-4C2A-95C7-4CDE712094DA}" dt="2022-08-10T14:27:27.285" v="1998" actId="478"/>
          <ac:picMkLst>
            <pc:docMk/>
            <pc:sldMk cId="4266876160" sldId="276"/>
            <ac:picMk id="8" creationId="{2E73A02D-CE36-5DAC-7165-36FA023BB49B}"/>
          </ac:picMkLst>
        </pc:picChg>
        <pc:picChg chg="add mod">
          <ac:chgData name="Hannah Pimble" userId="0ce64a24-71ea-4096-af57-300fd364d57e" providerId="ADAL" clId="{56595D09-FEA4-4C2A-95C7-4CDE712094DA}" dt="2022-08-10T14:43:17.045" v="2135" actId="1036"/>
          <ac:picMkLst>
            <pc:docMk/>
            <pc:sldMk cId="4266876160" sldId="276"/>
            <ac:picMk id="9" creationId="{98A15BE8-47C8-A487-1366-F98926BD5C5D}"/>
          </ac:picMkLst>
        </pc:picChg>
        <pc:picChg chg="add mod">
          <ac:chgData name="Hannah Pimble" userId="0ce64a24-71ea-4096-af57-300fd364d57e" providerId="ADAL" clId="{56595D09-FEA4-4C2A-95C7-4CDE712094DA}" dt="2022-08-10T14:43:17.045" v="2135" actId="1036"/>
          <ac:picMkLst>
            <pc:docMk/>
            <pc:sldMk cId="4266876160" sldId="276"/>
            <ac:picMk id="10" creationId="{2D1CD5B1-86FB-C3FC-C424-CF21AAE73212}"/>
          </ac:picMkLst>
        </pc:picChg>
        <pc:picChg chg="add mod">
          <ac:chgData name="Hannah Pimble" userId="0ce64a24-71ea-4096-af57-300fd364d57e" providerId="ADAL" clId="{56595D09-FEA4-4C2A-95C7-4CDE712094DA}" dt="2022-08-10T14:45:24.252" v="2149" actId="207"/>
          <ac:picMkLst>
            <pc:docMk/>
            <pc:sldMk cId="4266876160" sldId="276"/>
            <ac:picMk id="11" creationId="{F9CE9505-B170-1C0F-D178-7BDF902297B2}"/>
          </ac:picMkLst>
        </pc:picChg>
        <pc:picChg chg="add mod">
          <ac:chgData name="Hannah Pimble" userId="0ce64a24-71ea-4096-af57-300fd364d57e" providerId="ADAL" clId="{56595D09-FEA4-4C2A-95C7-4CDE712094DA}" dt="2022-08-10T14:43:17.045" v="2135" actId="1036"/>
          <ac:picMkLst>
            <pc:docMk/>
            <pc:sldMk cId="4266876160" sldId="276"/>
            <ac:picMk id="12" creationId="{D4B30E3B-D4B2-5346-3822-1702F22BEAE8}"/>
          </ac:picMkLst>
        </pc:picChg>
      </pc:sldChg>
      <pc:sldChg chg="addSp delSp modSp add mod delCm modCm modNotesTx">
        <pc:chgData name="Hannah Pimble" userId="0ce64a24-71ea-4096-af57-300fd364d57e" providerId="ADAL" clId="{56595D09-FEA4-4C2A-95C7-4CDE712094DA}" dt="2022-08-12T10:18:49.526" v="2998" actId="20577"/>
        <pc:sldMkLst>
          <pc:docMk/>
          <pc:sldMk cId="713596986" sldId="277"/>
        </pc:sldMkLst>
        <pc:spChg chg="del">
          <ac:chgData name="Hannah Pimble" userId="0ce64a24-71ea-4096-af57-300fd364d57e" providerId="ADAL" clId="{56595D09-FEA4-4C2A-95C7-4CDE712094DA}" dt="2022-08-10T14:46:48.387" v="2153" actId="478"/>
          <ac:spMkLst>
            <pc:docMk/>
            <pc:sldMk cId="713596986" sldId="277"/>
            <ac:spMk id="5" creationId="{E25350BF-A040-2F32-A2FE-6655573C9672}"/>
          </ac:spMkLst>
        </pc:spChg>
        <pc:spChg chg="add del mod">
          <ac:chgData name="Hannah Pimble" userId="0ce64a24-71ea-4096-af57-300fd364d57e" providerId="ADAL" clId="{56595D09-FEA4-4C2A-95C7-4CDE712094DA}" dt="2022-08-10T14:47:25.593" v="2163"/>
          <ac:spMkLst>
            <pc:docMk/>
            <pc:sldMk cId="713596986" sldId="277"/>
            <ac:spMk id="8" creationId="{40915466-7FB0-2ECA-5BAD-C4F3EC4EE68C}"/>
          </ac:spMkLst>
        </pc:spChg>
        <pc:spChg chg="add del mod">
          <ac:chgData name="Hannah Pimble" userId="0ce64a24-71ea-4096-af57-300fd364d57e" providerId="ADAL" clId="{56595D09-FEA4-4C2A-95C7-4CDE712094DA}" dt="2022-08-10T14:47:25.593" v="2163"/>
          <ac:spMkLst>
            <pc:docMk/>
            <pc:sldMk cId="713596986" sldId="277"/>
            <ac:spMk id="13" creationId="{B1BF586E-2744-FA25-CCD6-C8D0352F75F0}"/>
          </ac:spMkLst>
        </pc:spChg>
        <pc:spChg chg="add del mod">
          <ac:chgData name="Hannah Pimble" userId="0ce64a24-71ea-4096-af57-300fd364d57e" providerId="ADAL" clId="{56595D09-FEA4-4C2A-95C7-4CDE712094DA}" dt="2022-08-10T14:47:25.593" v="2163"/>
          <ac:spMkLst>
            <pc:docMk/>
            <pc:sldMk cId="713596986" sldId="277"/>
            <ac:spMk id="14" creationId="{B0AECCEF-AD4E-85A5-68AF-8026B3B0CDC1}"/>
          </ac:spMkLst>
        </pc:spChg>
        <pc:spChg chg="add del mod">
          <ac:chgData name="Hannah Pimble" userId="0ce64a24-71ea-4096-af57-300fd364d57e" providerId="ADAL" clId="{56595D09-FEA4-4C2A-95C7-4CDE712094DA}" dt="2022-08-10T14:47:25.593" v="2163"/>
          <ac:spMkLst>
            <pc:docMk/>
            <pc:sldMk cId="713596986" sldId="277"/>
            <ac:spMk id="15" creationId="{5C0B66E4-EAD4-ED85-AB4E-A96992D1AA62}"/>
          </ac:spMkLst>
        </pc:spChg>
        <pc:spChg chg="add del mod">
          <ac:chgData name="Hannah Pimble" userId="0ce64a24-71ea-4096-af57-300fd364d57e" providerId="ADAL" clId="{56595D09-FEA4-4C2A-95C7-4CDE712094DA}" dt="2022-08-10T14:47:25.593" v="2163"/>
          <ac:spMkLst>
            <pc:docMk/>
            <pc:sldMk cId="713596986" sldId="277"/>
            <ac:spMk id="16" creationId="{011AB0F5-B032-F7A1-8FD4-509BAD601F17}"/>
          </ac:spMkLst>
        </pc:spChg>
        <pc:spChg chg="add del mod">
          <ac:chgData name="Hannah Pimble" userId="0ce64a24-71ea-4096-af57-300fd364d57e" providerId="ADAL" clId="{56595D09-FEA4-4C2A-95C7-4CDE712094DA}" dt="2022-08-10T14:47:25.593" v="2163"/>
          <ac:spMkLst>
            <pc:docMk/>
            <pc:sldMk cId="713596986" sldId="277"/>
            <ac:spMk id="17" creationId="{75D76522-CD38-1394-68C9-B4E2EE939608}"/>
          </ac:spMkLst>
        </pc:spChg>
        <pc:spChg chg="add del mod">
          <ac:chgData name="Hannah Pimble" userId="0ce64a24-71ea-4096-af57-300fd364d57e" providerId="ADAL" clId="{56595D09-FEA4-4C2A-95C7-4CDE712094DA}" dt="2022-08-10T14:47:25.593" v="2163"/>
          <ac:spMkLst>
            <pc:docMk/>
            <pc:sldMk cId="713596986" sldId="277"/>
            <ac:spMk id="18" creationId="{50FFCA4D-C353-68EB-92E8-81FDE753F58F}"/>
          </ac:spMkLst>
        </pc:spChg>
        <pc:spChg chg="add mod">
          <ac:chgData name="Hannah Pimble" userId="0ce64a24-71ea-4096-af57-300fd364d57e" providerId="ADAL" clId="{56595D09-FEA4-4C2A-95C7-4CDE712094DA}" dt="2022-08-10T14:53:58.825" v="2340" actId="1035"/>
          <ac:spMkLst>
            <pc:docMk/>
            <pc:sldMk cId="713596986" sldId="277"/>
            <ac:spMk id="19" creationId="{B5032141-81CF-7F23-8D48-02FE997399E5}"/>
          </ac:spMkLst>
        </pc:spChg>
        <pc:spChg chg="add mod">
          <ac:chgData name="Hannah Pimble" userId="0ce64a24-71ea-4096-af57-300fd364d57e" providerId="ADAL" clId="{56595D09-FEA4-4C2A-95C7-4CDE712094DA}" dt="2022-08-10T14:53:58.825" v="2340" actId="1035"/>
          <ac:spMkLst>
            <pc:docMk/>
            <pc:sldMk cId="713596986" sldId="277"/>
            <ac:spMk id="20" creationId="{1BED30B3-2E94-CF41-2CC1-8FBBC0818E57}"/>
          </ac:spMkLst>
        </pc:spChg>
        <pc:spChg chg="add mod">
          <ac:chgData name="Hannah Pimble" userId="0ce64a24-71ea-4096-af57-300fd364d57e" providerId="ADAL" clId="{56595D09-FEA4-4C2A-95C7-4CDE712094DA}" dt="2022-08-10T14:53:58.825" v="2340" actId="1035"/>
          <ac:spMkLst>
            <pc:docMk/>
            <pc:sldMk cId="713596986" sldId="277"/>
            <ac:spMk id="21" creationId="{D09EF338-E044-E4C9-F8B2-37CE8F0BBA1B}"/>
          </ac:spMkLst>
        </pc:spChg>
        <pc:spChg chg="add mod">
          <ac:chgData name="Hannah Pimble" userId="0ce64a24-71ea-4096-af57-300fd364d57e" providerId="ADAL" clId="{56595D09-FEA4-4C2A-95C7-4CDE712094DA}" dt="2022-08-10T14:53:45.708" v="2303" actId="1076"/>
          <ac:spMkLst>
            <pc:docMk/>
            <pc:sldMk cId="713596986" sldId="277"/>
            <ac:spMk id="22" creationId="{54352906-CC34-B537-E0EF-F66029B6C56A}"/>
          </ac:spMkLst>
        </pc:spChg>
        <pc:spChg chg="add mod">
          <ac:chgData name="Hannah Pimble" userId="0ce64a24-71ea-4096-af57-300fd364d57e" providerId="ADAL" clId="{56595D09-FEA4-4C2A-95C7-4CDE712094DA}" dt="2022-08-10T14:53:45.708" v="2303" actId="1076"/>
          <ac:spMkLst>
            <pc:docMk/>
            <pc:sldMk cId="713596986" sldId="277"/>
            <ac:spMk id="23" creationId="{C05BD856-D9A4-12E4-5F29-179126B07730}"/>
          </ac:spMkLst>
        </pc:spChg>
        <pc:spChg chg="add del mod">
          <ac:chgData name="Hannah Pimble" userId="0ce64a24-71ea-4096-af57-300fd364d57e" providerId="ADAL" clId="{56595D09-FEA4-4C2A-95C7-4CDE712094DA}" dt="2022-08-12T10:18:49.526" v="2998" actId="20577"/>
          <ac:spMkLst>
            <pc:docMk/>
            <pc:sldMk cId="713596986" sldId="277"/>
            <ac:spMk id="24" creationId="{CE7ECAB2-FB3E-BEAF-959D-C868EE9D8C0F}"/>
          </ac:spMkLst>
        </pc:spChg>
        <pc:spChg chg="add mod">
          <ac:chgData name="Hannah Pimble" userId="0ce64a24-71ea-4096-af57-300fd364d57e" providerId="ADAL" clId="{56595D09-FEA4-4C2A-95C7-4CDE712094DA}" dt="2022-08-10T14:53:51.994" v="2331" actId="1035"/>
          <ac:spMkLst>
            <pc:docMk/>
            <pc:sldMk cId="713596986" sldId="277"/>
            <ac:spMk id="25" creationId="{B457D288-949C-06E9-6E00-EF47E30C94B1}"/>
          </ac:spMkLst>
        </pc:spChg>
        <pc:spChg chg="add mod">
          <ac:chgData name="Hannah Pimble" userId="0ce64a24-71ea-4096-af57-300fd364d57e" providerId="ADAL" clId="{56595D09-FEA4-4C2A-95C7-4CDE712094DA}" dt="2022-08-10T14:53:51.994" v="2331" actId="1035"/>
          <ac:spMkLst>
            <pc:docMk/>
            <pc:sldMk cId="713596986" sldId="277"/>
            <ac:spMk id="26" creationId="{BA5BBDBA-B101-C1C8-E3BF-B41CE2C552CF}"/>
          </ac:spMkLst>
        </pc:spChg>
        <pc:picChg chg="del">
          <ac:chgData name="Hannah Pimble" userId="0ce64a24-71ea-4096-af57-300fd364d57e" providerId="ADAL" clId="{56595D09-FEA4-4C2A-95C7-4CDE712094DA}" dt="2022-08-10T14:46:49.237" v="2154" actId="478"/>
          <ac:picMkLst>
            <pc:docMk/>
            <pc:sldMk cId="713596986" sldId="277"/>
            <ac:picMk id="9" creationId="{98A15BE8-47C8-A487-1366-F98926BD5C5D}"/>
          </ac:picMkLst>
        </pc:picChg>
        <pc:picChg chg="del">
          <ac:chgData name="Hannah Pimble" userId="0ce64a24-71ea-4096-af57-300fd364d57e" providerId="ADAL" clId="{56595D09-FEA4-4C2A-95C7-4CDE712094DA}" dt="2022-08-10T14:46:50.108" v="2156" actId="478"/>
          <ac:picMkLst>
            <pc:docMk/>
            <pc:sldMk cId="713596986" sldId="277"/>
            <ac:picMk id="10" creationId="{2D1CD5B1-86FB-C3FC-C424-CF21AAE73212}"/>
          </ac:picMkLst>
        </pc:picChg>
        <pc:picChg chg="del">
          <ac:chgData name="Hannah Pimble" userId="0ce64a24-71ea-4096-af57-300fd364d57e" providerId="ADAL" clId="{56595D09-FEA4-4C2A-95C7-4CDE712094DA}" dt="2022-08-10T14:46:50.525" v="2157" actId="478"/>
          <ac:picMkLst>
            <pc:docMk/>
            <pc:sldMk cId="713596986" sldId="277"/>
            <ac:picMk id="11" creationId="{F9CE9505-B170-1C0F-D178-7BDF902297B2}"/>
          </ac:picMkLst>
        </pc:picChg>
        <pc:picChg chg="del">
          <ac:chgData name="Hannah Pimble" userId="0ce64a24-71ea-4096-af57-300fd364d57e" providerId="ADAL" clId="{56595D09-FEA4-4C2A-95C7-4CDE712094DA}" dt="2022-08-10T14:46:49.654" v="2155" actId="478"/>
          <ac:picMkLst>
            <pc:docMk/>
            <pc:sldMk cId="713596986" sldId="277"/>
            <ac:picMk id="12" creationId="{D4B30E3B-D4B2-5346-3822-1702F22BEAE8}"/>
          </ac:picMkLst>
        </pc:picChg>
      </pc:sldChg>
      <pc:sldChg chg="add del">
        <pc:chgData name="Hannah Pimble" userId="0ce64a24-71ea-4096-af57-300fd364d57e" providerId="ADAL" clId="{56595D09-FEA4-4C2A-95C7-4CDE712094DA}" dt="2022-08-10T14:45:51.971" v="2151" actId="47"/>
        <pc:sldMkLst>
          <pc:docMk/>
          <pc:sldMk cId="2682072029" sldId="277"/>
        </pc:sldMkLst>
      </pc:sldChg>
      <pc:sldChg chg="addSp delSp modSp add mod setBg modNotesTx">
        <pc:chgData name="Hannah Pimble" userId="0ce64a24-71ea-4096-af57-300fd364d57e" providerId="ADAL" clId="{56595D09-FEA4-4C2A-95C7-4CDE712094DA}" dt="2022-08-10T15:21:02.278" v="2563" actId="20577"/>
        <pc:sldMkLst>
          <pc:docMk/>
          <pc:sldMk cId="649524401" sldId="278"/>
        </pc:sldMkLst>
        <pc:spChg chg="mod">
          <ac:chgData name="Hannah Pimble" userId="0ce64a24-71ea-4096-af57-300fd364d57e" providerId="ADAL" clId="{56595D09-FEA4-4C2A-95C7-4CDE712094DA}" dt="2022-08-10T14:55:39.097" v="2376" actId="26606"/>
          <ac:spMkLst>
            <pc:docMk/>
            <pc:sldMk cId="649524401" sldId="278"/>
            <ac:spMk id="4" creationId="{7FB05230-E9D0-613F-7D80-55A3D24FEF59}"/>
          </ac:spMkLst>
        </pc:spChg>
        <pc:spChg chg="mod ord">
          <ac:chgData name="Hannah Pimble" userId="0ce64a24-71ea-4096-af57-300fd364d57e" providerId="ADAL" clId="{56595D09-FEA4-4C2A-95C7-4CDE712094DA}" dt="2022-08-10T15:18:22.811" v="2464" actId="20577"/>
          <ac:spMkLst>
            <pc:docMk/>
            <pc:sldMk cId="649524401" sldId="278"/>
            <ac:spMk id="5" creationId="{E25350BF-A040-2F32-A2FE-6655573C9672}"/>
          </ac:spMkLst>
        </pc:spChg>
        <pc:spChg chg="add del">
          <ac:chgData name="Hannah Pimble" userId="0ce64a24-71ea-4096-af57-300fd364d57e" providerId="ADAL" clId="{56595D09-FEA4-4C2A-95C7-4CDE712094DA}" dt="2022-08-10T14:55:39.097" v="2376" actId="26606"/>
          <ac:spMkLst>
            <pc:docMk/>
            <pc:sldMk cId="649524401" sldId="278"/>
            <ac:spMk id="10" creationId="{2EB492CD-616E-47F8-933B-5E2D952A0593}"/>
          </ac:spMkLst>
        </pc:spChg>
        <pc:spChg chg="add del">
          <ac:chgData name="Hannah Pimble" userId="0ce64a24-71ea-4096-af57-300fd364d57e" providerId="ADAL" clId="{56595D09-FEA4-4C2A-95C7-4CDE712094DA}" dt="2022-08-10T14:55:39.097" v="2376" actId="26606"/>
          <ac:spMkLst>
            <pc:docMk/>
            <pc:sldMk cId="649524401" sldId="278"/>
            <ac:spMk id="12" creationId="{59383CF9-23B5-4335-9B21-1791C4CF1C75}"/>
          </ac:spMkLst>
        </pc:spChg>
        <pc:spChg chg="add del">
          <ac:chgData name="Hannah Pimble" userId="0ce64a24-71ea-4096-af57-300fd364d57e" providerId="ADAL" clId="{56595D09-FEA4-4C2A-95C7-4CDE712094DA}" dt="2022-08-10T14:55:39.097" v="2376" actId="26606"/>
          <ac:spMkLst>
            <pc:docMk/>
            <pc:sldMk cId="649524401" sldId="278"/>
            <ac:spMk id="14" creationId="{0007FE00-9498-4706-B255-6437B0252C02}"/>
          </ac:spMkLst>
        </pc:spChg>
        <pc:picChg chg="add mod">
          <ac:chgData name="Hannah Pimble" userId="0ce64a24-71ea-4096-af57-300fd364d57e" providerId="ADAL" clId="{56595D09-FEA4-4C2A-95C7-4CDE712094DA}" dt="2022-08-10T14:55:39.097" v="2376" actId="26606"/>
          <ac:picMkLst>
            <pc:docMk/>
            <pc:sldMk cId="649524401" sldId="278"/>
            <ac:picMk id="3" creationId="{073609B3-F0FC-A0F4-05F1-A5D09B046C90}"/>
          </ac:picMkLst>
        </pc:picChg>
        <pc:picChg chg="del">
          <ac:chgData name="Hannah Pimble" userId="0ce64a24-71ea-4096-af57-300fd364d57e" providerId="ADAL" clId="{56595D09-FEA4-4C2A-95C7-4CDE712094DA}" dt="2022-08-10T14:55:08.097" v="2342" actId="478"/>
          <ac:picMkLst>
            <pc:docMk/>
            <pc:sldMk cId="649524401" sldId="278"/>
            <ac:picMk id="6" creationId="{47D769CB-2AA1-D12A-09F5-702D7D78D799}"/>
          </ac:picMkLst>
        </pc:picChg>
      </pc:sldChg>
      <pc:sldChg chg="addSp delSp modSp add mod modNotesTx">
        <pc:chgData name="Hannah Pimble" userId="0ce64a24-71ea-4096-af57-300fd364d57e" providerId="ADAL" clId="{56595D09-FEA4-4C2A-95C7-4CDE712094DA}" dt="2022-08-10T15:28:09.454" v="2761" actId="20577"/>
        <pc:sldMkLst>
          <pc:docMk/>
          <pc:sldMk cId="2821347404" sldId="279"/>
        </pc:sldMkLst>
        <pc:spChg chg="del">
          <ac:chgData name="Hannah Pimble" userId="0ce64a24-71ea-4096-af57-300fd364d57e" providerId="ADAL" clId="{56595D09-FEA4-4C2A-95C7-4CDE712094DA}" dt="2022-08-10T15:21:44.507" v="2567" actId="478"/>
          <ac:spMkLst>
            <pc:docMk/>
            <pc:sldMk cId="2821347404" sldId="279"/>
            <ac:spMk id="5" creationId="{E25350BF-A040-2F32-A2FE-6655573C9672}"/>
          </ac:spMkLst>
        </pc:spChg>
        <pc:spChg chg="add mod">
          <ac:chgData name="Hannah Pimble" userId="0ce64a24-71ea-4096-af57-300fd364d57e" providerId="ADAL" clId="{56595D09-FEA4-4C2A-95C7-4CDE712094DA}" dt="2022-08-10T15:27:58.937" v="2758" actId="1076"/>
          <ac:spMkLst>
            <pc:docMk/>
            <pc:sldMk cId="2821347404" sldId="279"/>
            <ac:spMk id="7" creationId="{4A5E97E3-FC10-E3E4-B46F-3551A2D1E119}"/>
          </ac:spMkLst>
        </pc:spChg>
        <pc:picChg chg="del">
          <ac:chgData name="Hannah Pimble" userId="0ce64a24-71ea-4096-af57-300fd364d57e" providerId="ADAL" clId="{56595D09-FEA4-4C2A-95C7-4CDE712094DA}" dt="2022-08-10T15:21:11.958" v="2565" actId="478"/>
          <ac:picMkLst>
            <pc:docMk/>
            <pc:sldMk cId="2821347404" sldId="279"/>
            <ac:picMk id="3" creationId="{073609B3-F0FC-A0F4-05F1-A5D09B046C90}"/>
          </ac:picMkLst>
        </pc:picChg>
        <pc:picChg chg="add mod modCrop">
          <ac:chgData name="Hannah Pimble" userId="0ce64a24-71ea-4096-af57-300fd364d57e" providerId="ADAL" clId="{56595D09-FEA4-4C2A-95C7-4CDE712094DA}" dt="2022-08-10T15:27:33.258" v="2752" actId="1076"/>
          <ac:picMkLst>
            <pc:docMk/>
            <pc:sldMk cId="2821347404" sldId="279"/>
            <ac:picMk id="6" creationId="{3617FC35-E127-1DE0-E4FC-999E52F73434}"/>
          </ac:picMkLst>
        </pc:picChg>
      </pc:sldChg>
      <pc:sldChg chg="addSp delSp modSp add mod modNotesTx">
        <pc:chgData name="Hannah Pimble" userId="0ce64a24-71ea-4096-af57-300fd364d57e" providerId="ADAL" clId="{56595D09-FEA4-4C2A-95C7-4CDE712094DA}" dt="2022-08-10T15:30:32.186" v="2783" actId="1076"/>
        <pc:sldMkLst>
          <pc:docMk/>
          <pc:sldMk cId="809291121" sldId="280"/>
        </pc:sldMkLst>
        <pc:spChg chg="del">
          <ac:chgData name="Hannah Pimble" userId="0ce64a24-71ea-4096-af57-300fd364d57e" providerId="ADAL" clId="{56595D09-FEA4-4C2A-95C7-4CDE712094DA}" dt="2022-08-10T15:29:07.527" v="2766" actId="478"/>
          <ac:spMkLst>
            <pc:docMk/>
            <pc:sldMk cId="809291121" sldId="280"/>
            <ac:spMk id="4" creationId="{7FB05230-E9D0-613F-7D80-55A3D24FEF59}"/>
          </ac:spMkLst>
        </pc:spChg>
        <pc:spChg chg="del">
          <ac:chgData name="Hannah Pimble" userId="0ce64a24-71ea-4096-af57-300fd364d57e" providerId="ADAL" clId="{56595D09-FEA4-4C2A-95C7-4CDE712094DA}" dt="2022-08-10T15:29:07.135" v="2765" actId="478"/>
          <ac:spMkLst>
            <pc:docMk/>
            <pc:sldMk cId="809291121" sldId="280"/>
            <ac:spMk id="7" creationId="{4A5E97E3-FC10-E3E4-B46F-3551A2D1E119}"/>
          </ac:spMkLst>
        </pc:spChg>
        <pc:picChg chg="add mod">
          <ac:chgData name="Hannah Pimble" userId="0ce64a24-71ea-4096-af57-300fd364d57e" providerId="ADAL" clId="{56595D09-FEA4-4C2A-95C7-4CDE712094DA}" dt="2022-08-10T15:30:29.658" v="2782" actId="1076"/>
          <ac:picMkLst>
            <pc:docMk/>
            <pc:sldMk cId="809291121" sldId="280"/>
            <ac:picMk id="5" creationId="{44513138-4317-97E0-836B-B655B9358DA5}"/>
          </ac:picMkLst>
        </pc:picChg>
        <pc:picChg chg="del">
          <ac:chgData name="Hannah Pimble" userId="0ce64a24-71ea-4096-af57-300fd364d57e" providerId="ADAL" clId="{56595D09-FEA4-4C2A-95C7-4CDE712094DA}" dt="2022-08-10T15:29:05.567" v="2764" actId="478"/>
          <ac:picMkLst>
            <pc:docMk/>
            <pc:sldMk cId="809291121" sldId="280"/>
            <ac:picMk id="6" creationId="{3617FC35-E127-1DE0-E4FC-999E52F73434}"/>
          </ac:picMkLst>
        </pc:picChg>
        <pc:picChg chg="add mod">
          <ac:chgData name="Hannah Pimble" userId="0ce64a24-71ea-4096-af57-300fd364d57e" providerId="ADAL" clId="{56595D09-FEA4-4C2A-95C7-4CDE712094DA}" dt="2022-08-10T15:30:28.490" v="2781" actId="1076"/>
          <ac:picMkLst>
            <pc:docMk/>
            <pc:sldMk cId="809291121" sldId="280"/>
            <ac:picMk id="8" creationId="{8B47EE0E-F893-C5E8-0AD6-D256BE73C7BD}"/>
          </ac:picMkLst>
        </pc:picChg>
        <pc:picChg chg="add mod">
          <ac:chgData name="Hannah Pimble" userId="0ce64a24-71ea-4096-af57-300fd364d57e" providerId="ADAL" clId="{56595D09-FEA4-4C2A-95C7-4CDE712094DA}" dt="2022-08-10T15:30:32.186" v="2783" actId="1076"/>
          <ac:picMkLst>
            <pc:docMk/>
            <pc:sldMk cId="809291121" sldId="280"/>
            <ac:picMk id="9" creationId="{16D5A39A-CBCC-8B30-C877-CFE547F88455}"/>
          </ac:picMkLst>
        </pc:picChg>
      </pc:sldChg>
      <pc:sldChg chg="addSp delSp modSp add mod modNotesTx">
        <pc:chgData name="Hannah Pimble" userId="0ce64a24-71ea-4096-af57-300fd364d57e" providerId="ADAL" clId="{56595D09-FEA4-4C2A-95C7-4CDE712094DA}" dt="2022-08-10T15:34:21.408" v="2845" actId="6549"/>
        <pc:sldMkLst>
          <pc:docMk/>
          <pc:sldMk cId="2430194353" sldId="281"/>
        </pc:sldMkLst>
        <pc:spChg chg="add mod">
          <ac:chgData name="Hannah Pimble" userId="0ce64a24-71ea-4096-af57-300fd364d57e" providerId="ADAL" clId="{56595D09-FEA4-4C2A-95C7-4CDE712094DA}" dt="2022-08-10T15:33:48.922" v="2840" actId="255"/>
          <ac:spMkLst>
            <pc:docMk/>
            <pc:sldMk cId="2430194353" sldId="281"/>
            <ac:spMk id="6" creationId="{A0403818-6578-D46F-2575-BB2D797B33FF}"/>
          </ac:spMkLst>
        </pc:spChg>
        <pc:spChg chg="add mod">
          <ac:chgData name="Hannah Pimble" userId="0ce64a24-71ea-4096-af57-300fd364d57e" providerId="ADAL" clId="{56595D09-FEA4-4C2A-95C7-4CDE712094DA}" dt="2022-08-10T15:34:12.746" v="2844" actId="255"/>
          <ac:spMkLst>
            <pc:docMk/>
            <pc:sldMk cId="2430194353" sldId="281"/>
            <ac:spMk id="10" creationId="{3EEFE013-AA17-7DA6-0215-787C1D5B9CC3}"/>
          </ac:spMkLst>
        </pc:spChg>
        <pc:spChg chg="add mod">
          <ac:chgData name="Hannah Pimble" userId="0ce64a24-71ea-4096-af57-300fd364d57e" providerId="ADAL" clId="{56595D09-FEA4-4C2A-95C7-4CDE712094DA}" dt="2022-08-10T15:34:04.541" v="2842" actId="255"/>
          <ac:spMkLst>
            <pc:docMk/>
            <pc:sldMk cId="2430194353" sldId="281"/>
            <ac:spMk id="11" creationId="{DC8DC47D-BDFD-472D-0640-A090F5D48112}"/>
          </ac:spMkLst>
        </pc:spChg>
        <pc:spChg chg="add mod">
          <ac:chgData name="Hannah Pimble" userId="0ce64a24-71ea-4096-af57-300fd364d57e" providerId="ADAL" clId="{56595D09-FEA4-4C2A-95C7-4CDE712094DA}" dt="2022-08-10T15:32:08.234" v="2814" actId="1076"/>
          <ac:spMkLst>
            <pc:docMk/>
            <pc:sldMk cId="2430194353" sldId="281"/>
            <ac:spMk id="12" creationId="{796E46E3-3594-EBC9-BD38-231B44D9857A}"/>
          </ac:spMkLst>
        </pc:spChg>
        <pc:spChg chg="add mod">
          <ac:chgData name="Hannah Pimble" userId="0ce64a24-71ea-4096-af57-300fd364d57e" providerId="ADAL" clId="{56595D09-FEA4-4C2A-95C7-4CDE712094DA}" dt="2022-08-10T15:33:17.543" v="2832" actId="114"/>
          <ac:spMkLst>
            <pc:docMk/>
            <pc:sldMk cId="2430194353" sldId="281"/>
            <ac:spMk id="13" creationId="{839086B7-ADE2-C206-6AF6-84F3F184D2A0}"/>
          </ac:spMkLst>
        </pc:spChg>
        <pc:picChg chg="del">
          <ac:chgData name="Hannah Pimble" userId="0ce64a24-71ea-4096-af57-300fd364d57e" providerId="ADAL" clId="{56595D09-FEA4-4C2A-95C7-4CDE712094DA}" dt="2022-08-10T15:29:39.529" v="2773" actId="478"/>
          <ac:picMkLst>
            <pc:docMk/>
            <pc:sldMk cId="2430194353" sldId="281"/>
            <ac:picMk id="5" creationId="{44513138-4317-97E0-836B-B655B9358DA5}"/>
          </ac:picMkLst>
        </pc:picChg>
        <pc:picChg chg="add mod">
          <ac:chgData name="Hannah Pimble" userId="0ce64a24-71ea-4096-af57-300fd364d57e" providerId="ADAL" clId="{56595D09-FEA4-4C2A-95C7-4CDE712094DA}" dt="2022-08-10T15:31:51.098" v="2809" actId="1076"/>
          <ac:picMkLst>
            <pc:docMk/>
            <pc:sldMk cId="2430194353" sldId="281"/>
            <ac:picMk id="7" creationId="{6B877053-75EE-DF2E-FB70-52A45449C258}"/>
          </ac:picMkLst>
        </pc:picChg>
        <pc:picChg chg="del">
          <ac:chgData name="Hannah Pimble" userId="0ce64a24-71ea-4096-af57-300fd364d57e" providerId="ADAL" clId="{56595D09-FEA4-4C2A-95C7-4CDE712094DA}" dt="2022-08-10T15:29:39.113" v="2772" actId="478"/>
          <ac:picMkLst>
            <pc:docMk/>
            <pc:sldMk cId="2430194353" sldId="281"/>
            <ac:picMk id="8" creationId="{8B47EE0E-F893-C5E8-0AD6-D256BE73C7BD}"/>
          </ac:picMkLst>
        </pc:picChg>
        <pc:picChg chg="del">
          <ac:chgData name="Hannah Pimble" userId="0ce64a24-71ea-4096-af57-300fd364d57e" providerId="ADAL" clId="{56595D09-FEA4-4C2A-95C7-4CDE712094DA}" dt="2022-08-10T15:29:40.168" v="2774" actId="478"/>
          <ac:picMkLst>
            <pc:docMk/>
            <pc:sldMk cId="2430194353" sldId="281"/>
            <ac:picMk id="9" creationId="{16D5A39A-CBCC-8B30-C877-CFE547F88455}"/>
          </ac:picMkLst>
        </pc:picChg>
      </pc:sldChg>
      <pc:sldChg chg="addSp modSp add mod ord modNotesTx">
        <pc:chgData name="Hannah Pimble" userId="0ce64a24-71ea-4096-af57-300fd364d57e" providerId="ADAL" clId="{56595D09-FEA4-4C2A-95C7-4CDE712094DA}" dt="2022-08-10T15:34:23.777" v="2846" actId="6549"/>
        <pc:sldMkLst>
          <pc:docMk/>
          <pc:sldMk cId="1788747458" sldId="282"/>
        </pc:sldMkLst>
        <pc:picChg chg="add mod">
          <ac:chgData name="Hannah Pimble" userId="0ce64a24-71ea-4096-af57-300fd364d57e" providerId="ADAL" clId="{56595D09-FEA4-4C2A-95C7-4CDE712094DA}" dt="2022-08-10T15:30:59.499" v="2793" actId="1076"/>
          <ac:picMkLst>
            <pc:docMk/>
            <pc:sldMk cId="1788747458" sldId="282"/>
            <ac:picMk id="2" creationId="{82E94DBE-DEB0-E4EC-4268-4BA3F2749501}"/>
          </ac:picMkLst>
        </pc:picChg>
        <pc:picChg chg="add mod">
          <ac:chgData name="Hannah Pimble" userId="0ce64a24-71ea-4096-af57-300fd364d57e" providerId="ADAL" clId="{56595D09-FEA4-4C2A-95C7-4CDE712094DA}" dt="2022-08-10T15:31:09.665" v="2804" actId="1035"/>
          <ac:picMkLst>
            <pc:docMk/>
            <pc:sldMk cId="1788747458" sldId="282"/>
            <ac:picMk id="3" creationId="{3BFC9A43-90EB-69C1-FC35-BD21004541BE}"/>
          </ac:picMkLst>
        </pc:picChg>
        <pc:picChg chg="add mod modCrop">
          <ac:chgData name="Hannah Pimble" userId="0ce64a24-71ea-4096-af57-300fd364d57e" providerId="ADAL" clId="{56595D09-FEA4-4C2A-95C7-4CDE712094DA}" dt="2022-08-10T15:31:09.665" v="2804" actId="1035"/>
          <ac:picMkLst>
            <pc:docMk/>
            <pc:sldMk cId="1788747458" sldId="282"/>
            <ac:picMk id="4" creationId="{6687AED3-3811-E32E-4C21-91E1F0E949FB}"/>
          </ac:picMkLst>
        </pc:picChg>
      </pc:sldChg>
      <pc:sldChg chg="add setBg">
        <pc:chgData name="Hannah Pimble" userId="0ce64a24-71ea-4096-af57-300fd364d57e" providerId="ADAL" clId="{56595D09-FEA4-4C2A-95C7-4CDE712094DA}" dt="2022-08-12T09:55:10.691" v="2971"/>
        <pc:sldMkLst>
          <pc:docMk/>
          <pc:sldMk cId="75025701" sldId="283"/>
        </pc:sldMkLst>
      </pc:sldChg>
      <pc:sldChg chg="add setBg">
        <pc:chgData name="Hannah Pimble" userId="0ce64a24-71ea-4096-af57-300fd364d57e" providerId="ADAL" clId="{56595D09-FEA4-4C2A-95C7-4CDE712094DA}" dt="2022-08-12T09:55:34.124" v="2973"/>
        <pc:sldMkLst>
          <pc:docMk/>
          <pc:sldMk cId="1703336184" sldId="284"/>
        </pc:sldMkLst>
      </pc:sldChg>
    </pc:docChg>
  </pc:docChgLst>
  <pc:docChgLst>
    <pc:chgData clId="Web-{ED330D7F-459A-4948-8C0D-E6333A039414}"/>
    <pc:docChg chg="">
      <pc:chgData name="" userId="" providerId="" clId="Web-{ED330D7F-459A-4948-8C0D-E6333A039414}" dt="2022-08-11T15:18:58.314" v="0"/>
      <pc:docMkLst>
        <pc:docMk/>
      </pc:docMkLst>
      <pc:sldChg chg="modCm">
        <pc:chgData name="" userId="" providerId="" clId="Web-{ED330D7F-459A-4948-8C0D-E6333A039414}" dt="2022-08-11T15:18:58.314" v="0"/>
        <pc:sldMkLst>
          <pc:docMk/>
          <pc:sldMk cId="713596986" sldId="277"/>
        </pc:sldMkLst>
      </pc:sldChg>
    </pc:docChg>
  </pc:docChgLst>
  <pc:docChgLst>
    <pc:chgData name="Sophie Field" userId="S::sophie.field@readingagency.org.uk::50784559-33da-47da-be62-219aee59a31c" providerId="AD" clId="Web-{E1A275AB-4BE2-65BD-5F92-7912A7E6F24A}"/>
    <pc:docChg chg="mod modSld">
      <pc:chgData name="Sophie Field" userId="S::sophie.field@readingagency.org.uk::50784559-33da-47da-be62-219aee59a31c" providerId="AD" clId="Web-{E1A275AB-4BE2-65BD-5F92-7912A7E6F24A}" dt="2022-08-25T12:10:36.556" v="530" actId="20577"/>
      <pc:docMkLst>
        <pc:docMk/>
      </pc:docMkLst>
      <pc:sldChg chg="modSp">
        <pc:chgData name="Sophie Field" userId="S::sophie.field@readingagency.org.uk::50784559-33da-47da-be62-219aee59a31c" providerId="AD" clId="Web-{E1A275AB-4BE2-65BD-5F92-7912A7E6F24A}" dt="2022-08-25T10:58:39.841" v="61" actId="20577"/>
        <pc:sldMkLst>
          <pc:docMk/>
          <pc:sldMk cId="1093266327" sldId="263"/>
        </pc:sldMkLst>
        <pc:spChg chg="mod">
          <ac:chgData name="Sophie Field" userId="S::sophie.field@readingagency.org.uk::50784559-33da-47da-be62-219aee59a31c" providerId="AD" clId="Web-{E1A275AB-4BE2-65BD-5F92-7912A7E6F24A}" dt="2022-08-25T10:58:39.841" v="61" actId="20577"/>
          <ac:spMkLst>
            <pc:docMk/>
            <pc:sldMk cId="1093266327" sldId="263"/>
            <ac:spMk id="3" creationId="{202A4C8C-75C0-AB37-A039-0F648858620C}"/>
          </ac:spMkLst>
        </pc:spChg>
        <pc:picChg chg="mod">
          <ac:chgData name="Sophie Field" userId="S::sophie.field@readingagency.org.uk::50784559-33da-47da-be62-219aee59a31c" providerId="AD" clId="Web-{E1A275AB-4BE2-65BD-5F92-7912A7E6F24A}" dt="2022-08-25T10:56:29.745" v="24" actId="1076"/>
          <ac:picMkLst>
            <pc:docMk/>
            <pc:sldMk cId="1093266327" sldId="263"/>
            <ac:picMk id="12" creationId="{18F80735-8747-A07A-56B5-5D877EB6665A}"/>
          </ac:picMkLst>
        </pc:picChg>
      </pc:sldChg>
      <pc:sldChg chg="modSp modCm">
        <pc:chgData name="Sophie Field" userId="S::sophie.field@readingagency.org.uk::50784559-33da-47da-be62-219aee59a31c" providerId="AD" clId="Web-{E1A275AB-4BE2-65BD-5F92-7912A7E6F24A}" dt="2022-08-25T12:10:36.556" v="530" actId="20577"/>
        <pc:sldMkLst>
          <pc:docMk/>
          <pc:sldMk cId="1624618247" sldId="264"/>
        </pc:sldMkLst>
        <pc:spChg chg="mod">
          <ac:chgData name="Sophie Field" userId="S::sophie.field@readingagency.org.uk::50784559-33da-47da-be62-219aee59a31c" providerId="AD" clId="Web-{E1A275AB-4BE2-65BD-5F92-7912A7E6F24A}" dt="2022-08-25T12:10:36.556" v="530" actId="20577"/>
          <ac:spMkLst>
            <pc:docMk/>
            <pc:sldMk cId="1624618247" sldId="264"/>
            <ac:spMk id="5" creationId="{E25350BF-A040-2F32-A2FE-6655573C9672}"/>
          </ac:spMkLst>
        </pc:spChg>
      </pc:sldChg>
      <pc:sldChg chg="modSp addCm delCm modCm">
        <pc:chgData name="Sophie Field" userId="S::sophie.field@readingagency.org.uk::50784559-33da-47da-be62-219aee59a31c" providerId="AD" clId="Web-{E1A275AB-4BE2-65BD-5F92-7912A7E6F24A}" dt="2022-08-25T11:53:36.925" v="357" actId="20577"/>
        <pc:sldMkLst>
          <pc:docMk/>
          <pc:sldMk cId="4266876160" sldId="276"/>
        </pc:sldMkLst>
        <pc:spChg chg="mod">
          <ac:chgData name="Sophie Field" userId="S::sophie.field@readingagency.org.uk::50784559-33da-47da-be62-219aee59a31c" providerId="AD" clId="Web-{E1A275AB-4BE2-65BD-5F92-7912A7E6F24A}" dt="2022-08-25T11:32:22.973" v="95" actId="1076"/>
          <ac:spMkLst>
            <pc:docMk/>
            <pc:sldMk cId="4266876160" sldId="276"/>
            <ac:spMk id="4" creationId="{7FB05230-E9D0-613F-7D80-55A3D24FEF59}"/>
          </ac:spMkLst>
        </pc:spChg>
        <pc:spChg chg="mod">
          <ac:chgData name="Sophie Field" userId="S::sophie.field@readingagency.org.uk::50784559-33da-47da-be62-219aee59a31c" providerId="AD" clId="Web-{E1A275AB-4BE2-65BD-5F92-7912A7E6F24A}" dt="2022-08-25T11:53:36.925" v="357" actId="20577"/>
          <ac:spMkLst>
            <pc:docMk/>
            <pc:sldMk cId="4266876160" sldId="276"/>
            <ac:spMk id="5" creationId="{E25350BF-A040-2F32-A2FE-6655573C9672}"/>
          </ac:spMkLst>
        </pc:spChg>
        <pc:picChg chg="mod">
          <ac:chgData name="Sophie Field" userId="S::sophie.field@readingagency.org.uk::50784559-33da-47da-be62-219aee59a31c" providerId="AD" clId="Web-{E1A275AB-4BE2-65BD-5F92-7912A7E6F24A}" dt="2022-08-25T11:32:19.895" v="91" actId="1076"/>
          <ac:picMkLst>
            <pc:docMk/>
            <pc:sldMk cId="4266876160" sldId="276"/>
            <ac:picMk id="9" creationId="{98A15BE8-47C8-A487-1366-F98926BD5C5D}"/>
          </ac:picMkLst>
        </pc:picChg>
        <pc:picChg chg="mod">
          <ac:chgData name="Sophie Field" userId="S::sophie.field@readingagency.org.uk::50784559-33da-47da-be62-219aee59a31c" providerId="AD" clId="Web-{E1A275AB-4BE2-65BD-5F92-7912A7E6F24A}" dt="2022-08-25T11:32:19.910" v="92" actId="1076"/>
          <ac:picMkLst>
            <pc:docMk/>
            <pc:sldMk cId="4266876160" sldId="276"/>
            <ac:picMk id="10" creationId="{2D1CD5B1-86FB-C3FC-C424-CF21AAE73212}"/>
          </ac:picMkLst>
        </pc:picChg>
        <pc:picChg chg="mod">
          <ac:chgData name="Sophie Field" userId="S::sophie.field@readingagency.org.uk::50784559-33da-47da-be62-219aee59a31c" providerId="AD" clId="Web-{E1A275AB-4BE2-65BD-5F92-7912A7E6F24A}" dt="2022-08-25T11:32:19.910" v="93" actId="1076"/>
          <ac:picMkLst>
            <pc:docMk/>
            <pc:sldMk cId="4266876160" sldId="276"/>
            <ac:picMk id="11" creationId="{F9CE9505-B170-1C0F-D178-7BDF902297B2}"/>
          </ac:picMkLst>
        </pc:picChg>
        <pc:picChg chg="mod">
          <ac:chgData name="Sophie Field" userId="S::sophie.field@readingagency.org.uk::50784559-33da-47da-be62-219aee59a31c" providerId="AD" clId="Web-{E1A275AB-4BE2-65BD-5F92-7912A7E6F24A}" dt="2022-08-25T11:32:19.910" v="94" actId="1076"/>
          <ac:picMkLst>
            <pc:docMk/>
            <pc:sldMk cId="4266876160" sldId="276"/>
            <ac:picMk id="12" creationId="{D4B30E3B-D4B2-5346-3822-1702F22BEAE8}"/>
          </ac:picMkLst>
        </pc:picChg>
      </pc:sldChg>
      <pc:sldChg chg="addCm modCm">
        <pc:chgData name="Sophie Field" userId="S::sophie.field@readingagency.org.uk::50784559-33da-47da-be62-219aee59a31c" providerId="AD" clId="Web-{E1A275AB-4BE2-65BD-5F92-7912A7E6F24A}" dt="2022-08-25T11:02:20.565" v="65"/>
        <pc:sldMkLst>
          <pc:docMk/>
          <pc:sldMk cId="75025701" sldId="283"/>
        </pc:sldMkLst>
      </pc:sldChg>
    </pc:docChg>
  </pc:docChgLst>
</pc:chgInfo>
</file>

<file path=ppt/comments/modernComment_108_60D5B507.xml><?xml version="1.0" encoding="utf-8"?>
<p188:cmLst xmlns:a="http://schemas.openxmlformats.org/drawingml/2006/main" xmlns:r="http://schemas.openxmlformats.org/officeDocument/2006/relationships" xmlns:p188="http://schemas.microsoft.com/office/powerpoint/2018/8/main">
  <p188:cm id="{0D94EA77-2A00-4901-AD83-3B4A16DEF9C6}" authorId="{6A821E67-B792-8B4F-FB16-957EAFA1FD88}" status="resolved" created="2022-08-11T11:42:06.266" complete="100000">
    <pc:sldMkLst xmlns:pc="http://schemas.microsoft.com/office/powerpoint/2013/main/command">
      <pc:docMk/>
      <pc:sldMk cId="1624618247" sldId="264"/>
    </pc:sldMkLst>
    <p188:replyLst>
      <p188:reply id="{36DAF00A-47DF-41E7-9993-D0C2AA54D1B8}" authorId="{6FB8A1F0-DCE6-C718-BED4-C31AFD620407}" created="2022-08-25T12:10:36.071">
        <p188:txBody>
          <a:bodyPr/>
          <a:lstStyle/>
          <a:p>
            <a:r>
              <a:rPr lang="en-US"/>
              <a:t>[@Hannah Pimble] [@Gemma Jolly] I've changed these very slightly and included their references (I'm not entirely sure if this is necessary depending on the context and audiences). I'm sure you already know this, but just in case there's ever any need to present this and respond to questions - the research surrounding bibliotherapy usually covers 'low-level' mental health conditions such as anxiety and depression, and also only covers some mental health conditions whilst the research into its' benefits with others is relatively sparse. Happy to have a chat about any and all of this at any point of course.</a:t>
            </a:r>
          </a:p>
        </p188:txBody>
      </p188:reply>
    </p188:replyLst>
    <p188:txBody>
      <a:bodyPr/>
      <a:lstStyle/>
      <a:p>
        <a:r>
          <a:rPr lang="en-US"/>
          <a:t>Worth checking with Sophie if these are the best stats to use.</a:t>
        </a:r>
      </a:p>
    </p188:txBody>
  </p188:cm>
</p188:cmLst>
</file>

<file path=ppt/comments/modernComment_114_FE535D00.xml><?xml version="1.0" encoding="utf-8"?>
<p188:cmLst xmlns:a="http://schemas.openxmlformats.org/drawingml/2006/main" xmlns:r="http://schemas.openxmlformats.org/officeDocument/2006/relationships" xmlns:p188="http://schemas.microsoft.com/office/powerpoint/2018/8/main">
  <p188:cm id="{A4550769-9BF9-4087-84C2-CC0C83066F7E}" authorId="{6FB8A1F0-DCE6-C718-BED4-C31AFD620407}" status="resolved" created="2022-08-25T11:31:30.393" complete="100000">
    <ac:txMkLst xmlns:ac="http://schemas.microsoft.com/office/drawing/2013/main/command">
      <pc:docMk xmlns:pc="http://schemas.microsoft.com/office/powerpoint/2013/main/command"/>
      <pc:sldMk xmlns:pc="http://schemas.microsoft.com/office/powerpoint/2013/main/command" cId="4266876160" sldId="276"/>
      <ac:spMk id="5" creationId="{E25350BF-A040-2F32-A2FE-6655573C9672}"/>
      <ac:txMk cp="235" len="27">
        <ac:context len="371" hash="1197277714"/>
      </ac:txMk>
    </ac:txMkLst>
    <p188:pos x="3178848" y="3124969"/>
    <p188:txBody>
      <a:bodyPr/>
      <a:lstStyle/>
      <a:p>
        <a:r>
          <a:rPr lang="en-US"/>
          <a:t>[@Hannah Pimble] I've added this as a cumulative percentage up to 2019 - when the most recent survey was issued for health practitioners. Included below are cumulative sample totals. Let me know if you have any questions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7A25C-99F8-4588-AD63-3018555695C2}" type="datetimeFigureOut">
              <a:rPr lang="en-GB" smtClean="0"/>
              <a:t>25/08/2022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46946-55F6-4FDB-9A4D-5B7306D33397}" type="slidenum">
              <a:rPr lang="en-GB" smtClean="0"/>
              <a:t>‹#›</a:t>
            </a:fld>
            <a:endParaRPr lang="en-GB"/>
          </a:p>
        </p:txBody>
      </p:sp>
    </p:spTree>
    <p:extLst>
      <p:ext uri="{BB962C8B-B14F-4D97-AF65-F5344CB8AC3E}">
        <p14:creationId xmlns:p14="http://schemas.microsoft.com/office/powerpoint/2010/main" val="2003393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rinces-trust.org.uk/Document_News_YPIL.pdf"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youngminds.org.uk/about-us/reports-and-impact/coronavirus-impact-on-young-people-with-mental-health-needs" TargetMode="External"/><Relationship Id="rId4" Type="http://schemas.openxmlformats.org/officeDocument/2006/relationships/hyperlink" Target="https://covidandsociety.com/importance-joy-trust-post-covid-future-for-young-people/"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researchgate.net/publication/336380679_The_Effect_of_Bibliotherapy_on_the_Self_Esteem_among_Early_Adolescents/link/5da3e5dea6fdcc8fc34f24c6/download"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sciencedirect.com/science/article/abs/pii/S0190740915001590?via%3Dihub" TargetMode="External"/><Relationship Id="rId5" Type="http://schemas.openxmlformats.org/officeDocument/2006/relationships/hyperlink" Target="https://www.sciencedirect.com/science/article/abs/pii/S0272735817302908" TargetMode="External"/><Relationship Id="rId4" Type="http://schemas.openxmlformats.org/officeDocument/2006/relationships/hyperlink" Target="http://www.psikguncel.org/archives/vol11/no4/cap_11_04_05_en.pdf"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solidFill>
                  <a:sysClr val="windowText" lastClr="000000"/>
                </a:solidFill>
                <a:uFill>
                  <a:solidFill/>
                </a:uFill>
                <a:latin typeface="Trebuchet MS"/>
                <a:ea typeface="Trebuchet MS"/>
                <a:cs typeface="Trebuchet MS"/>
                <a:sym typeface="Trebuchet MS"/>
              </a:rPr>
              <a:t>This presentation includes information about the new Reading Well for teens scheme, and additional slides about evaluation which you can chose whether or not to include.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a:solidFill>
                <a:sysClr val="windowText" lastClr="000000"/>
              </a:solidFill>
              <a:uFill>
                <a:solidFill/>
              </a:u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solidFill>
                  <a:sysClr val="windowText" lastClr="000000"/>
                </a:solidFill>
                <a:uFill>
                  <a:solidFill/>
                </a:uFill>
                <a:latin typeface="Trebuchet MS"/>
                <a:ea typeface="Trebuchet MS"/>
                <a:cs typeface="Trebuchet MS"/>
                <a:sym typeface="Trebuchet MS"/>
              </a:rPr>
              <a:t>You can customise, add or remove slides and information to reflect how Reading Well is run locally.</a:t>
            </a:r>
            <a:endParaRPr lang="en-GB"/>
          </a:p>
          <a:p>
            <a:endParaRPr lang="en-GB"/>
          </a:p>
          <a:p>
            <a:endParaRPr lang="en-GB"/>
          </a:p>
        </p:txBody>
      </p:sp>
      <p:sp>
        <p:nvSpPr>
          <p:cNvPr id="4" name="Slide Number Placeholder 3"/>
          <p:cNvSpPr>
            <a:spLocks noGrp="1"/>
          </p:cNvSpPr>
          <p:nvPr>
            <p:ph type="sldNum" sz="quarter" idx="5"/>
          </p:nvPr>
        </p:nvSpPr>
        <p:spPr/>
        <p:txBody>
          <a:bodyPr/>
          <a:lstStyle/>
          <a:p>
            <a:fld id="{4B046946-55F6-4FDB-9A4D-5B7306D33397}" type="slidenum">
              <a:rPr lang="en-GB" smtClean="0"/>
              <a:t>1</a:t>
            </a:fld>
            <a:endParaRPr lang="en-GB"/>
          </a:p>
        </p:txBody>
      </p:sp>
    </p:spTree>
    <p:extLst>
      <p:ext uri="{BB962C8B-B14F-4D97-AF65-F5344CB8AC3E}">
        <p14:creationId xmlns:p14="http://schemas.microsoft.com/office/powerpoint/2010/main" val="2162565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0" fontAlgn="base">
              <a:spcBef>
                <a:spcPct val="20000"/>
              </a:spcBef>
              <a:spcAft>
                <a:spcPct val="0"/>
              </a:spcAft>
              <a:buClr>
                <a:srgbClr val="F05323"/>
              </a:buClr>
              <a:buSzPct val="103000"/>
              <a:buFont typeface="Arial" panose="020B0604020202020204" pitchFamily="34" charset="0"/>
              <a:buNone/>
            </a:pPr>
            <a:r>
              <a:rPr lang="en-US" sz="1200">
                <a:latin typeface="+mn-lt"/>
                <a:cs typeface="+mn-cs"/>
              </a:rPr>
              <a:t>Book selection process</a:t>
            </a:r>
          </a:p>
          <a:p>
            <a:pPr marL="342900" lvl="0" indent="0" fontAlgn="base">
              <a:spcBef>
                <a:spcPct val="20000"/>
              </a:spcBef>
              <a:spcAft>
                <a:spcPct val="0"/>
              </a:spcAft>
              <a:buClr>
                <a:srgbClr val="F05323"/>
              </a:buClr>
              <a:buSzPct val="103000"/>
              <a:buFont typeface="Arial" panose="020B0604020202020204" pitchFamily="34" charset="0"/>
              <a:buNone/>
            </a:pPr>
            <a:endParaRPr lang="en-US" sz="1200">
              <a:latin typeface="+mn-lt"/>
              <a:cs typeface="+mn-cs"/>
            </a:endParaRPr>
          </a:p>
          <a:p>
            <a:pPr marL="342900" indent="-342900" fontAlgn="base">
              <a:spcBef>
                <a:spcPct val="20000"/>
              </a:spcBef>
              <a:spcAft>
                <a:spcPct val="0"/>
              </a:spcAft>
              <a:buSzPct val="103000"/>
              <a:buFont typeface="Arial" panose="020B0604020202020204" pitchFamily="34" charset="0"/>
              <a:buChar char="•"/>
            </a:pPr>
            <a:r>
              <a:rPr lang="en-GB" sz="1200"/>
              <a:t>The process begins with an evidence review relating to the type of conditions, needs and target audience for the list.</a:t>
            </a:r>
          </a:p>
          <a:p>
            <a:pPr marL="342900" indent="-342900" fontAlgn="base">
              <a:spcBef>
                <a:spcPct val="20000"/>
              </a:spcBef>
              <a:spcAft>
                <a:spcPct val="0"/>
              </a:spcAft>
              <a:buSzPct val="103000"/>
              <a:buFont typeface="Arial" panose="020B0604020202020204" pitchFamily="34" charset="0"/>
              <a:buChar char="•"/>
            </a:pPr>
            <a:r>
              <a:rPr lang="en-GB" sz="1200"/>
              <a:t>Where possible, the review aligns with contemporary National Institute for Health and Care Excellence (NICE) clinical guidelines. </a:t>
            </a:r>
          </a:p>
          <a:p>
            <a:pPr marL="342900" indent="-342900" fontAlgn="base">
              <a:spcBef>
                <a:spcPct val="20000"/>
              </a:spcBef>
              <a:spcAft>
                <a:spcPct val="0"/>
              </a:spcAft>
              <a:buSzPct val="103000"/>
              <a:buFont typeface="Arial" panose="020B0604020202020204" pitchFamily="34" charset="0"/>
              <a:buChar char="•"/>
            </a:pPr>
            <a:r>
              <a:rPr lang="en-GB" sz="1200"/>
              <a:t>Following consultation with national stakeholders, including health and youth organisations, a panel composed of a range of health professionals reviews newly published titles and other wellbeing resources for inclusion in the list, with reference to the identified evidence base.</a:t>
            </a:r>
          </a:p>
        </p:txBody>
      </p:sp>
      <p:sp>
        <p:nvSpPr>
          <p:cNvPr id="4" name="Slide Number Placeholder 3"/>
          <p:cNvSpPr>
            <a:spLocks noGrp="1"/>
          </p:cNvSpPr>
          <p:nvPr>
            <p:ph type="sldNum" sz="quarter" idx="5"/>
          </p:nvPr>
        </p:nvSpPr>
        <p:spPr/>
        <p:txBody>
          <a:bodyPr/>
          <a:lstStyle/>
          <a:p>
            <a:fld id="{4B046946-55F6-4FDB-9A4D-5B7306D33397}" type="slidenum">
              <a:rPr lang="en-GB" smtClean="0"/>
              <a:t>10</a:t>
            </a:fld>
            <a:endParaRPr lang="en-GB"/>
          </a:p>
        </p:txBody>
      </p:sp>
    </p:spTree>
    <p:extLst>
      <p:ext uri="{BB962C8B-B14F-4D97-AF65-F5344CB8AC3E}">
        <p14:creationId xmlns:p14="http://schemas.microsoft.com/office/powerpoint/2010/main" val="2776999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0" fontAlgn="base">
              <a:spcBef>
                <a:spcPct val="20000"/>
              </a:spcBef>
              <a:spcAft>
                <a:spcPct val="0"/>
              </a:spcAft>
              <a:buClr>
                <a:srgbClr val="F05323"/>
              </a:buClr>
              <a:buSzPct val="103000"/>
              <a:buFont typeface="Arial" panose="020B0604020202020204" pitchFamily="34" charset="0"/>
              <a:buNone/>
            </a:pPr>
            <a:r>
              <a:rPr lang="en-US" sz="1200">
                <a:latin typeface="+mn-lt"/>
                <a:cs typeface="+mn-cs"/>
              </a:rPr>
              <a:t>Co-production</a:t>
            </a:r>
          </a:p>
          <a:p>
            <a:pPr marL="342900" lvl="0" indent="0" fontAlgn="base">
              <a:spcBef>
                <a:spcPct val="20000"/>
              </a:spcBef>
              <a:spcAft>
                <a:spcPct val="0"/>
              </a:spcAft>
              <a:buClr>
                <a:srgbClr val="F05323"/>
              </a:buClr>
              <a:buSzPct val="103000"/>
              <a:buFont typeface="Arial" panose="020B0604020202020204" pitchFamily="34" charset="0"/>
              <a:buNone/>
            </a:pPr>
            <a:endParaRPr lang="en-US" sz="1200">
              <a:latin typeface="+mn-lt"/>
              <a:cs typeface="+mn-cs"/>
            </a:endParaRPr>
          </a:p>
          <a:p>
            <a:pPr marL="342900" indent="-342900" fontAlgn="base">
              <a:spcBef>
                <a:spcPct val="20000"/>
              </a:spcBef>
              <a:spcAft>
                <a:spcPct val="0"/>
              </a:spcAft>
              <a:buSzPct val="103000"/>
              <a:buFont typeface="Arial" panose="020B0604020202020204" pitchFamily="34" charset="0"/>
              <a:buChar char="•"/>
            </a:pPr>
            <a:r>
              <a:rPr lang="en-GB" sz="1200"/>
              <a:t>The Reading Well for teens scheme was carefully co-produced with </a:t>
            </a:r>
            <a:r>
              <a:rPr lang="en-GB" sz="1200" b="1"/>
              <a:t>Partnership for Young London</a:t>
            </a:r>
            <a:r>
              <a:rPr lang="en-GB" sz="1200"/>
              <a:t>.</a:t>
            </a:r>
          </a:p>
          <a:p>
            <a:pPr marL="342900" indent="-342900" fontAlgn="base">
              <a:spcBef>
                <a:spcPct val="20000"/>
              </a:spcBef>
              <a:spcAft>
                <a:spcPct val="0"/>
              </a:spcAft>
              <a:buSzPct val="103000"/>
              <a:buFont typeface="Arial" panose="020B0604020202020204" pitchFamily="34" charset="0"/>
              <a:buChar char="•"/>
            </a:pPr>
            <a:r>
              <a:rPr lang="en-GB" sz="1200"/>
              <a:t>Our team of </a:t>
            </a:r>
            <a:r>
              <a:rPr lang="en-GB" sz="1200" b="1"/>
              <a:t>15 young people </a:t>
            </a:r>
            <a:r>
              <a:rPr lang="en-GB" sz="1200"/>
              <a:t>(aged </a:t>
            </a:r>
            <a:r>
              <a:rPr lang="en-GB" sz="1200" b="1"/>
              <a:t>13-19</a:t>
            </a:r>
            <a:r>
              <a:rPr lang="en-GB" sz="1200"/>
              <a:t>) from across </a:t>
            </a:r>
            <a:r>
              <a:rPr lang="en-GB" sz="1200" b="1"/>
              <a:t>England and Wales </a:t>
            </a:r>
            <a:r>
              <a:rPr lang="en-GB" sz="1200"/>
              <a:t>provided active and ongoing insight and feedback that supported the development of the Reading Well for teens list.</a:t>
            </a:r>
          </a:p>
          <a:p>
            <a:pPr marL="342900" indent="-342900" fontAlgn="base">
              <a:spcBef>
                <a:spcPct val="20000"/>
              </a:spcBef>
              <a:spcAft>
                <a:spcPct val="0"/>
              </a:spcAft>
              <a:buSzPct val="103000"/>
              <a:buFont typeface="Arial" panose="020B0604020202020204" pitchFamily="34" charset="0"/>
              <a:buChar char="•"/>
            </a:pPr>
            <a:r>
              <a:rPr lang="en-GB" sz="1200"/>
              <a:t>This process means that Reading Well lists are not just expert-endorsed but also speak authentically to the needs and interests of users: </a:t>
            </a:r>
            <a:r>
              <a:rPr lang="en-GB" sz="1200" b="1"/>
              <a:t>100% </a:t>
            </a:r>
            <a:r>
              <a:rPr lang="en-GB" sz="1200"/>
              <a:t>of young people surveyed said they would recommend their Reading Well book to a friend.</a:t>
            </a:r>
            <a:endParaRPr lang="en-US" sz="1200">
              <a:latin typeface="+mn-lt"/>
              <a:cs typeface="+mn-cs"/>
            </a:endParaRPr>
          </a:p>
          <a:p>
            <a:pPr marL="342900" lvl="0" indent="0" fontAlgn="base">
              <a:spcBef>
                <a:spcPct val="20000"/>
              </a:spcBef>
              <a:spcAft>
                <a:spcPct val="0"/>
              </a:spcAft>
              <a:buClr>
                <a:srgbClr val="F05323"/>
              </a:buClr>
              <a:buSzPct val="103000"/>
              <a:buFont typeface="Arial" panose="020B0604020202020204" pitchFamily="34" charset="0"/>
              <a:buNone/>
            </a:pPr>
            <a:endParaRPr lang="en-US" sz="1200">
              <a:latin typeface="+mn-lt"/>
              <a:cs typeface="+mn-cs"/>
            </a:endParaRPr>
          </a:p>
          <a:p>
            <a:pPr marL="342900" lvl="0" indent="0" fontAlgn="base">
              <a:spcBef>
                <a:spcPct val="20000"/>
              </a:spcBef>
              <a:spcAft>
                <a:spcPct val="0"/>
              </a:spcAft>
              <a:buClr>
                <a:srgbClr val="F05323"/>
              </a:buClr>
              <a:buSzPct val="103000"/>
              <a:buFont typeface="Arial" panose="020B0604020202020204" pitchFamily="34" charset="0"/>
              <a:buNone/>
            </a:pPr>
            <a:endParaRPr lang="en-US" sz="1200">
              <a:latin typeface="+mn-lt"/>
              <a:cs typeface="+mn-cs"/>
            </a:endParaRPr>
          </a:p>
        </p:txBody>
      </p:sp>
      <p:sp>
        <p:nvSpPr>
          <p:cNvPr id="4" name="Slide Number Placeholder 3"/>
          <p:cNvSpPr>
            <a:spLocks noGrp="1"/>
          </p:cNvSpPr>
          <p:nvPr>
            <p:ph type="sldNum" sz="quarter" idx="5"/>
          </p:nvPr>
        </p:nvSpPr>
        <p:spPr/>
        <p:txBody>
          <a:bodyPr/>
          <a:lstStyle/>
          <a:p>
            <a:fld id="{4B046946-55F6-4FDB-9A4D-5B7306D33397}" type="slidenum">
              <a:rPr lang="en-GB" smtClean="0"/>
              <a:t>11</a:t>
            </a:fld>
            <a:endParaRPr lang="en-GB"/>
          </a:p>
        </p:txBody>
      </p:sp>
    </p:spTree>
    <p:extLst>
      <p:ext uri="{BB962C8B-B14F-4D97-AF65-F5344CB8AC3E}">
        <p14:creationId xmlns:p14="http://schemas.microsoft.com/office/powerpoint/2010/main" val="1946690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0" algn="l" defTabSz="914400" rtl="0" eaLnBrk="1" fontAlgn="base" latinLnBrk="0" hangingPunct="1">
              <a:lnSpc>
                <a:spcPct val="100000"/>
              </a:lnSpc>
              <a:spcBef>
                <a:spcPct val="20000"/>
              </a:spcBef>
              <a:spcAft>
                <a:spcPct val="0"/>
              </a:spcAft>
              <a:buClr>
                <a:srgbClr val="F05323"/>
              </a:buClr>
              <a:buSzPct val="103000"/>
              <a:buFont typeface="Arial" panose="020B0604020202020204" pitchFamily="34" charset="0"/>
              <a:buNone/>
              <a:tabLst/>
              <a:defRPr/>
            </a:pPr>
            <a:r>
              <a:rPr lang="en-GB" b="1"/>
              <a:t>Co-production</a:t>
            </a:r>
            <a:r>
              <a:rPr lang="en-GB"/>
              <a:t> steers everything from what the list will cover, to the terminology used, the design of the materials and the final booklist.</a:t>
            </a:r>
          </a:p>
          <a:p>
            <a:pPr marL="342900" lvl="0" indent="0" fontAlgn="base">
              <a:spcBef>
                <a:spcPct val="20000"/>
              </a:spcBef>
              <a:spcAft>
                <a:spcPct val="0"/>
              </a:spcAft>
              <a:buClr>
                <a:srgbClr val="F05323"/>
              </a:buClr>
              <a:buSzPct val="103000"/>
              <a:buFont typeface="Arial" panose="020B0604020202020204" pitchFamily="34" charset="0"/>
              <a:buNone/>
            </a:pPr>
            <a:endParaRPr lang="en-US" sz="1200">
              <a:latin typeface="+mn-lt"/>
              <a:cs typeface="+mn-cs"/>
            </a:endParaRPr>
          </a:p>
          <a:p>
            <a:pPr marL="342900" lvl="0" indent="0" fontAlgn="base">
              <a:spcBef>
                <a:spcPct val="20000"/>
              </a:spcBef>
              <a:spcAft>
                <a:spcPct val="0"/>
              </a:spcAft>
              <a:buClr>
                <a:srgbClr val="F05323"/>
              </a:buClr>
              <a:buSzPct val="103000"/>
              <a:buFont typeface="Arial" panose="020B0604020202020204" pitchFamily="34" charset="0"/>
              <a:buNone/>
            </a:pPr>
            <a:r>
              <a:rPr lang="en-GB" sz="1200">
                <a:latin typeface="+mn-lt"/>
                <a:cs typeface="+mn-cs"/>
              </a:rPr>
              <a:t>Young people described what being involved in the project was like for them - these are some quotes.</a:t>
            </a:r>
            <a:endParaRPr lang="en-US" sz="1200">
              <a:latin typeface="+mn-lt"/>
              <a:cs typeface="+mn-cs"/>
            </a:endParaRPr>
          </a:p>
        </p:txBody>
      </p:sp>
      <p:sp>
        <p:nvSpPr>
          <p:cNvPr id="4" name="Slide Number Placeholder 3"/>
          <p:cNvSpPr>
            <a:spLocks noGrp="1"/>
          </p:cNvSpPr>
          <p:nvPr>
            <p:ph type="sldNum" sz="quarter" idx="5"/>
          </p:nvPr>
        </p:nvSpPr>
        <p:spPr/>
        <p:txBody>
          <a:bodyPr/>
          <a:lstStyle/>
          <a:p>
            <a:fld id="{4B046946-55F6-4FDB-9A4D-5B7306D33397}" type="slidenum">
              <a:rPr lang="en-GB" smtClean="0"/>
              <a:t>12</a:t>
            </a:fld>
            <a:endParaRPr lang="en-GB"/>
          </a:p>
        </p:txBody>
      </p:sp>
    </p:spTree>
    <p:extLst>
      <p:ext uri="{BB962C8B-B14F-4D97-AF65-F5344CB8AC3E}">
        <p14:creationId xmlns:p14="http://schemas.microsoft.com/office/powerpoint/2010/main" val="912067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0" algn="l" defTabSz="914400" rtl="0" eaLnBrk="1" fontAlgn="base" latinLnBrk="0" hangingPunct="1">
              <a:lnSpc>
                <a:spcPct val="100000"/>
              </a:lnSpc>
              <a:spcBef>
                <a:spcPct val="20000"/>
              </a:spcBef>
              <a:spcAft>
                <a:spcPct val="0"/>
              </a:spcAft>
              <a:buClr>
                <a:srgbClr val="F05323"/>
              </a:buClr>
              <a:buSzPct val="103000"/>
              <a:buFont typeface="Arial" panose="020B0604020202020204" pitchFamily="34" charset="0"/>
              <a:buNone/>
              <a:tabLst/>
              <a:defRPr/>
            </a:pPr>
            <a:r>
              <a:rPr lang="en-US" sz="1200" dirty="0"/>
              <a:t>Reading Well is clinically endorsed, independently evaluated every year, and is proven to be effective.</a:t>
            </a:r>
          </a:p>
          <a:p>
            <a:pPr marL="342900" marR="0" lvl="0" indent="0" algn="l" defTabSz="914400" rtl="0" eaLnBrk="1" fontAlgn="base" latinLnBrk="0" hangingPunct="1">
              <a:lnSpc>
                <a:spcPct val="100000"/>
              </a:lnSpc>
              <a:spcBef>
                <a:spcPct val="20000"/>
              </a:spcBef>
              <a:spcAft>
                <a:spcPct val="0"/>
              </a:spcAft>
              <a:buClr>
                <a:srgbClr val="F05323"/>
              </a:buClr>
              <a:buSzPct val="103000"/>
              <a:buFont typeface="Arial" panose="020B0604020202020204" pitchFamily="34" charset="0"/>
              <a:buNone/>
              <a:tabLst/>
              <a:defRPr/>
            </a:pPr>
            <a:endParaRPr lang="en-US" sz="1200" dirty="0">
              <a:latin typeface="+mn-lt"/>
              <a:cs typeface="+mn-cs"/>
            </a:endParaRPr>
          </a:p>
          <a:p>
            <a:pPr marL="171450" indent="-171450" fontAlgn="base">
              <a:spcBef>
                <a:spcPct val="20000"/>
              </a:spcBef>
              <a:spcAft>
                <a:spcPts val="3800"/>
              </a:spcAft>
              <a:buSzPct val="103000"/>
              <a:buFont typeface="Arial" panose="020B0604020202020204" pitchFamily="34" charset="0"/>
              <a:buChar char="•"/>
            </a:pPr>
            <a:r>
              <a:rPr lang="en-US" sz="1200" dirty="0">
                <a:solidFill>
                  <a:srgbClr val="000000"/>
                </a:solidFill>
                <a:effectLst/>
                <a:latin typeface="Calibri" panose="020F0502020204030204" pitchFamily="34" charset="0"/>
                <a:ea typeface="DengXian" panose="02010600030101010101" pitchFamily="2" charset="-122"/>
              </a:rPr>
              <a:t>Over </a:t>
            </a:r>
            <a:r>
              <a:rPr lang="en-US" sz="1200" b="1" dirty="0">
                <a:solidFill>
                  <a:srgbClr val="000000"/>
                </a:solidFill>
                <a:effectLst/>
                <a:latin typeface="Calibri" panose="020F0502020204030204" pitchFamily="34" charset="0"/>
                <a:ea typeface="DengXian" panose="02010600030101010101" pitchFamily="2" charset="-122"/>
              </a:rPr>
              <a:t>3 million </a:t>
            </a:r>
            <a:r>
              <a:rPr lang="en-US" sz="1200" dirty="0">
                <a:solidFill>
                  <a:srgbClr val="000000"/>
                </a:solidFill>
                <a:effectLst/>
                <a:latin typeface="Calibri" panose="020F0502020204030204" pitchFamily="34" charset="0"/>
                <a:ea typeface="DengXian" panose="02010600030101010101" pitchFamily="2" charset="-122"/>
              </a:rPr>
              <a:t>Reading Well books have been borrowed from libraries since 2013</a:t>
            </a:r>
            <a:endParaRPr lang="en-GB" sz="1200" dirty="0"/>
          </a:p>
          <a:p>
            <a:pPr marL="171450" indent="-171450" fontAlgn="base">
              <a:spcBef>
                <a:spcPct val="20000"/>
              </a:spcBef>
              <a:spcAft>
                <a:spcPts val="3800"/>
              </a:spcAft>
              <a:buSzPct val="103000"/>
              <a:buFont typeface="Arial" panose="020B0604020202020204" pitchFamily="34" charset="0"/>
              <a:buChar char="•"/>
            </a:pPr>
            <a:r>
              <a:rPr lang="en-GB" sz="1200" b="1" dirty="0"/>
              <a:t>91%</a:t>
            </a:r>
            <a:r>
              <a:rPr lang="en-GB" sz="1200" dirty="0"/>
              <a:t> of people surveyed found their book </a:t>
            </a:r>
            <a:r>
              <a:rPr lang="en-GB" sz="1200" b="1" dirty="0"/>
              <a:t>helpful or very helpful</a:t>
            </a:r>
            <a:endParaRPr lang="en-GB" sz="1200" dirty="0"/>
          </a:p>
          <a:p>
            <a:pPr marL="171450" indent="-171450" fontAlgn="base">
              <a:spcBef>
                <a:spcPct val="20000"/>
              </a:spcBef>
              <a:spcAft>
                <a:spcPts val="3800"/>
              </a:spcAft>
              <a:buSzPct val="103000"/>
              <a:buFont typeface="Arial" panose="020B0604020202020204" pitchFamily="34" charset="0"/>
              <a:buChar char="•"/>
            </a:pPr>
            <a:r>
              <a:rPr lang="en-GB" sz="1200" b="1" dirty="0"/>
              <a:t>100% of young people </a:t>
            </a:r>
            <a:r>
              <a:rPr lang="en-GB" sz="1200" dirty="0"/>
              <a:t>surveyed said they would </a:t>
            </a:r>
            <a:r>
              <a:rPr lang="en-GB" sz="1200" b="1" dirty="0"/>
              <a:t>recommend</a:t>
            </a:r>
            <a:r>
              <a:rPr lang="en-GB" sz="1200" dirty="0"/>
              <a:t> their Reading Well book to a friend</a:t>
            </a:r>
          </a:p>
          <a:p>
            <a:pPr marL="171450" indent="-171450" fontAlgn="base">
              <a:spcBef>
                <a:spcPct val="20000"/>
              </a:spcBef>
              <a:spcAft>
                <a:spcPts val="3800"/>
              </a:spcAft>
              <a:buSzPct val="103000"/>
              <a:buFont typeface="Arial" panose="020B0604020202020204" pitchFamily="34" charset="0"/>
              <a:buChar char="•"/>
            </a:pPr>
            <a:r>
              <a:rPr lang="en-GB" sz="1200" b="1" dirty="0"/>
              <a:t>89% of health professionals </a:t>
            </a:r>
            <a:r>
              <a:rPr lang="en-GB" sz="1200" dirty="0"/>
              <a:t>surveyed said the books </a:t>
            </a:r>
            <a:r>
              <a:rPr lang="en-GB" sz="1200" b="1" dirty="0"/>
              <a:t>helped</a:t>
            </a:r>
            <a:r>
              <a:rPr lang="en-GB" sz="1200" dirty="0"/>
              <a:t> </a:t>
            </a:r>
            <a:r>
              <a:rPr lang="en-GB" sz="1200" b="1" dirty="0"/>
              <a:t>support</a:t>
            </a:r>
            <a:r>
              <a:rPr lang="en-GB" sz="1200" dirty="0"/>
              <a:t> people outside of consultation time</a:t>
            </a:r>
          </a:p>
          <a:p>
            <a:pPr marL="342900" lvl="0" indent="0" fontAlgn="base">
              <a:spcBef>
                <a:spcPct val="20000"/>
              </a:spcBef>
              <a:spcAft>
                <a:spcPct val="0"/>
              </a:spcAft>
              <a:buClr>
                <a:srgbClr val="F05323"/>
              </a:buClr>
              <a:buSzPct val="103000"/>
              <a:buFont typeface="Arial" panose="020B0604020202020204" pitchFamily="34" charset="0"/>
              <a:buNone/>
            </a:pPr>
            <a:endParaRPr lang="en-US" sz="1200" dirty="0">
              <a:latin typeface="+mn-lt"/>
              <a:cs typeface="+mn-cs"/>
            </a:endParaRPr>
          </a:p>
        </p:txBody>
      </p:sp>
      <p:sp>
        <p:nvSpPr>
          <p:cNvPr id="4" name="Slide Number Placeholder 3"/>
          <p:cNvSpPr>
            <a:spLocks noGrp="1"/>
          </p:cNvSpPr>
          <p:nvPr>
            <p:ph type="sldNum" sz="quarter" idx="5"/>
          </p:nvPr>
        </p:nvSpPr>
        <p:spPr/>
        <p:txBody>
          <a:bodyPr/>
          <a:lstStyle/>
          <a:p>
            <a:fld id="{4B046946-55F6-4FDB-9A4D-5B7306D33397}" type="slidenum">
              <a:rPr lang="en-GB" smtClean="0"/>
              <a:t>18</a:t>
            </a:fld>
            <a:endParaRPr lang="en-GB"/>
          </a:p>
        </p:txBody>
      </p:sp>
    </p:spTree>
    <p:extLst>
      <p:ext uri="{BB962C8B-B14F-4D97-AF65-F5344CB8AC3E}">
        <p14:creationId xmlns:p14="http://schemas.microsoft.com/office/powerpoint/2010/main" val="2613382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0" algn="l" defTabSz="914400" rtl="0" eaLnBrk="1" fontAlgn="base" latinLnBrk="0" hangingPunct="1">
              <a:lnSpc>
                <a:spcPct val="100000"/>
              </a:lnSpc>
              <a:spcBef>
                <a:spcPct val="20000"/>
              </a:spcBef>
              <a:spcAft>
                <a:spcPct val="0"/>
              </a:spcAft>
              <a:buClr>
                <a:srgbClr val="F05323"/>
              </a:buClr>
              <a:buSzPct val="103000"/>
              <a:buFont typeface="Arial" panose="020B0604020202020204" pitchFamily="34" charset="0"/>
              <a:buNone/>
              <a:tabLst/>
              <a:defRPr/>
            </a:pPr>
            <a:r>
              <a:rPr lang="en-GB"/>
              <a:t>Evaluation shows the scheme is highly valued by </a:t>
            </a:r>
            <a:r>
              <a:rPr lang="en-GB" b="1"/>
              <a:t>librarians</a:t>
            </a:r>
            <a:r>
              <a:rPr lang="en-GB"/>
              <a:t>, the </a:t>
            </a:r>
            <a:r>
              <a:rPr lang="en-GB" b="1"/>
              <a:t>health and social care sector </a:t>
            </a:r>
            <a:r>
              <a:rPr lang="en-GB"/>
              <a:t>and participants.</a:t>
            </a:r>
          </a:p>
        </p:txBody>
      </p:sp>
      <p:sp>
        <p:nvSpPr>
          <p:cNvPr id="4" name="Slide Number Placeholder 3"/>
          <p:cNvSpPr>
            <a:spLocks noGrp="1"/>
          </p:cNvSpPr>
          <p:nvPr>
            <p:ph type="sldNum" sz="quarter" idx="5"/>
          </p:nvPr>
        </p:nvSpPr>
        <p:spPr/>
        <p:txBody>
          <a:bodyPr/>
          <a:lstStyle/>
          <a:p>
            <a:fld id="{4B046946-55F6-4FDB-9A4D-5B7306D33397}" type="slidenum">
              <a:rPr lang="en-GB" smtClean="0"/>
              <a:t>19</a:t>
            </a:fld>
            <a:endParaRPr lang="en-GB"/>
          </a:p>
        </p:txBody>
      </p:sp>
    </p:spTree>
    <p:extLst>
      <p:ext uri="{BB962C8B-B14F-4D97-AF65-F5344CB8AC3E}">
        <p14:creationId xmlns:p14="http://schemas.microsoft.com/office/powerpoint/2010/main" val="34571395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pPr>
            <a:r>
              <a:rPr lang="en-GB" altLang="en-US" sz="1200" b="1">
                <a:latin typeface="Arial" pitchFamily="34" charset="0"/>
                <a:cs typeface="Arial" pitchFamily="34" charset="0"/>
              </a:rPr>
              <a:t>The next set of slides are about the Reading Well for children scheme – demonstrating its success and impact so far. You can choose whether to include these in your presentation. </a:t>
            </a:r>
            <a:endParaRPr lang="en-US" altLang="en-US" sz="1200" b="1">
              <a:latin typeface="+mn-lt"/>
              <a:cs typeface="+mn-cs"/>
            </a:endParaRPr>
          </a:p>
          <a:p>
            <a:pPr marL="0" indent="0" eaLnBrk="1" hangingPunct="1">
              <a:buFont typeface="Arial" panose="020B0604020202020204" pitchFamily="34" charset="0"/>
              <a:buNone/>
            </a:pPr>
            <a:endParaRPr lang="en-US" altLang="en-US" sz="1200" b="1">
              <a:latin typeface="+mn-lt"/>
              <a:cs typeface="+mn-cs"/>
            </a:endParaRPr>
          </a:p>
          <a:p>
            <a:pPr marL="0" indent="0" eaLnBrk="1" hangingPunct="1">
              <a:buFont typeface="Arial" panose="020B0604020202020204" pitchFamily="34" charset="0"/>
              <a:buNone/>
            </a:pPr>
            <a:r>
              <a:rPr lang="en-GB" altLang="en-US" sz="1200">
                <a:latin typeface="Arial" pitchFamily="34" charset="0"/>
                <a:cs typeface="Arial" pitchFamily="34" charset="0"/>
              </a:rPr>
              <a:t>As well as Reading Well for teens, the Reading Well for children scheme has been supporting children in Key Stage 2 since 2020. </a:t>
            </a:r>
          </a:p>
          <a:p>
            <a:pPr marL="285750" indent="-285750" eaLnBrk="1" hangingPunct="1">
              <a:buFont typeface="Arial" panose="020B0604020202020204" pitchFamily="34" charset="0"/>
              <a:buChar char="•"/>
            </a:pPr>
            <a:endParaRPr lang="en-GB" altLang="en-US" sz="1200">
              <a:latin typeface="Arial" pitchFamily="34" charset="0"/>
              <a:cs typeface="Arial" pitchFamily="34" charset="0"/>
            </a:endParaRPr>
          </a:p>
          <a:p>
            <a:pPr marL="342900" indent="-342900" fontAlgn="base">
              <a:spcBef>
                <a:spcPct val="20000"/>
              </a:spcBef>
              <a:spcAft>
                <a:spcPts val="600"/>
              </a:spcAft>
              <a:buSzPct val="103000"/>
              <a:buFont typeface="Arial" panose="020B0604020202020204" pitchFamily="34" charset="0"/>
              <a:buChar char="•"/>
            </a:pPr>
            <a:r>
              <a:rPr lang="en-GB" sz="1200"/>
              <a:t>Aimed at </a:t>
            </a:r>
            <a:r>
              <a:rPr lang="en-GB" sz="1200">
                <a:effectLst/>
                <a:ea typeface="Georgia" panose="02040502050405020303" pitchFamily="18" charset="0"/>
                <a:cs typeface="Calibri Light" panose="020F0302020204030204" pitchFamily="34" charset="0"/>
              </a:rPr>
              <a:t>children in Key Stage 2 (ages </a:t>
            </a:r>
            <a:r>
              <a:rPr lang="en-GB" sz="1200" i="0">
                <a:solidFill>
                  <a:srgbClr val="202124"/>
                </a:solidFill>
                <a:effectLst/>
              </a:rPr>
              <a:t>7-11)</a:t>
            </a:r>
            <a:r>
              <a:rPr lang="en-GB" sz="1200">
                <a:solidFill>
                  <a:srgbClr val="202124"/>
                </a:solidFill>
              </a:rPr>
              <a:t>.</a:t>
            </a:r>
          </a:p>
          <a:p>
            <a:pPr marL="342900" indent="-342900" fontAlgn="base">
              <a:spcBef>
                <a:spcPct val="20000"/>
              </a:spcBef>
              <a:spcAft>
                <a:spcPts val="600"/>
              </a:spcAft>
              <a:buSzPct val="103000"/>
              <a:buFont typeface="Arial" panose="020B0604020202020204" pitchFamily="34" charset="0"/>
              <a:buChar char="•"/>
            </a:pPr>
            <a:r>
              <a:rPr lang="en-GB" sz="1200">
                <a:solidFill>
                  <a:srgbClr val="202124"/>
                </a:solidFill>
              </a:rPr>
              <a:t>Books selected to help children understand and talk about their mental health and wellbeing.</a:t>
            </a:r>
          </a:p>
          <a:p>
            <a:pPr marL="342900" indent="-342900" fontAlgn="base">
              <a:spcBef>
                <a:spcPct val="20000"/>
              </a:spcBef>
              <a:spcAft>
                <a:spcPts val="600"/>
              </a:spcAft>
              <a:buSzPct val="103000"/>
              <a:buFont typeface="Arial" panose="020B0604020202020204" pitchFamily="34" charset="0"/>
              <a:buChar char="•"/>
            </a:pPr>
            <a:r>
              <a:rPr lang="en-GB" sz="1200"/>
              <a:t>Covers topics relevant to the children of today, including grief, anxiety, bullying and staying safe online, as well as living well with diagnosed conditions and physical disabilities.</a:t>
            </a:r>
          </a:p>
          <a:p>
            <a:pPr marL="342900" indent="-342900" fontAlgn="base">
              <a:spcBef>
                <a:spcPct val="20000"/>
              </a:spcBef>
              <a:spcAft>
                <a:spcPts val="600"/>
              </a:spcAft>
              <a:buSzPct val="103000"/>
              <a:buFont typeface="Arial" panose="020B0604020202020204" pitchFamily="34" charset="0"/>
              <a:buChar char="•"/>
            </a:pPr>
            <a:r>
              <a:rPr lang="en-GB" sz="1200"/>
              <a:t>Co-production process facilitated by Family Kids &amp; Youth.</a:t>
            </a:r>
          </a:p>
          <a:p>
            <a:pPr marL="342900" indent="-342900" fontAlgn="base">
              <a:spcBef>
                <a:spcPct val="20000"/>
              </a:spcBef>
              <a:spcAft>
                <a:spcPts val="600"/>
              </a:spcAft>
              <a:buSzPct val="103000"/>
              <a:buFont typeface="Arial" panose="020B0604020202020204" pitchFamily="34" charset="0"/>
              <a:buChar char="•"/>
            </a:pPr>
            <a:r>
              <a:rPr lang="en-GB" sz="1200"/>
              <a:t>Includes titles suitable for a wide range of reading levels to support less confident readers, and to encourage children to read together with their siblings and carers.</a:t>
            </a:r>
          </a:p>
        </p:txBody>
      </p:sp>
      <p:sp>
        <p:nvSpPr>
          <p:cNvPr id="4" name="Slide Number Placeholder 3"/>
          <p:cNvSpPr>
            <a:spLocks noGrp="1"/>
          </p:cNvSpPr>
          <p:nvPr>
            <p:ph type="sldNum" sz="quarter" idx="5"/>
          </p:nvPr>
        </p:nvSpPr>
        <p:spPr/>
        <p:txBody>
          <a:bodyPr/>
          <a:lstStyle/>
          <a:p>
            <a:fld id="{4B046946-55F6-4FDB-9A4D-5B7306D33397}" type="slidenum">
              <a:rPr lang="en-GB" smtClean="0"/>
              <a:t>20</a:t>
            </a:fld>
            <a:endParaRPr lang="en-GB"/>
          </a:p>
        </p:txBody>
      </p:sp>
    </p:spTree>
    <p:extLst>
      <p:ext uri="{BB962C8B-B14F-4D97-AF65-F5344CB8AC3E}">
        <p14:creationId xmlns:p14="http://schemas.microsoft.com/office/powerpoint/2010/main" val="729177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eaLnBrk="1" hangingPunct="1">
              <a:buFont typeface="Arial" panose="020B0604020202020204" pitchFamily="34" charset="0"/>
              <a:buChar char="•"/>
            </a:pPr>
            <a:r>
              <a:rPr lang="en-GB" altLang="en-US" sz="1200">
                <a:latin typeface="Arial" pitchFamily="34" charset="0"/>
                <a:cs typeface="Arial" pitchFamily="34" charset="0"/>
              </a:rPr>
              <a:t>These are the 33 titles on the Reading Well for children booklist</a:t>
            </a:r>
          </a:p>
          <a:p>
            <a:pPr marL="285750" indent="-285750" eaLnBrk="1" hangingPunct="1">
              <a:buFont typeface="Arial" panose="020B0604020202020204" pitchFamily="34" charset="0"/>
              <a:buChar char="•"/>
            </a:pPr>
            <a:r>
              <a:rPr lang="en-GB" sz="1200"/>
              <a:t>Includes titles suitable for a wide range of reading levels to support less confident readers, and to encourage children to read together with their siblings and carers.</a:t>
            </a:r>
          </a:p>
          <a:p>
            <a:pPr marL="285750" indent="-285750" eaLnBrk="1" hangingPunct="1">
              <a:buFont typeface="Arial" panose="020B0604020202020204" pitchFamily="34" charset="0"/>
              <a:buChar char="•"/>
            </a:pPr>
            <a:r>
              <a:rPr lang="en-GB" sz="1200"/>
              <a:t>All books are recommended by children and health professionals.</a:t>
            </a:r>
            <a:endParaRPr lang="en-GB" altLang="en-US" sz="1200">
              <a:latin typeface="Arial" pitchFamily="34" charset="0"/>
              <a:cs typeface="Arial" pitchFamily="34" charset="0"/>
            </a:endParaRPr>
          </a:p>
        </p:txBody>
      </p:sp>
      <p:sp>
        <p:nvSpPr>
          <p:cNvPr id="4" name="Slide Number Placeholder 3"/>
          <p:cNvSpPr>
            <a:spLocks noGrp="1"/>
          </p:cNvSpPr>
          <p:nvPr>
            <p:ph type="sldNum" sz="quarter" idx="5"/>
          </p:nvPr>
        </p:nvSpPr>
        <p:spPr/>
        <p:txBody>
          <a:bodyPr/>
          <a:lstStyle/>
          <a:p>
            <a:fld id="{4B046946-55F6-4FDB-9A4D-5B7306D33397}" type="slidenum">
              <a:rPr lang="en-GB" smtClean="0"/>
              <a:t>21</a:t>
            </a:fld>
            <a:endParaRPr lang="en-GB"/>
          </a:p>
        </p:txBody>
      </p:sp>
    </p:spTree>
    <p:extLst>
      <p:ext uri="{BB962C8B-B14F-4D97-AF65-F5344CB8AC3E}">
        <p14:creationId xmlns:p14="http://schemas.microsoft.com/office/powerpoint/2010/main" val="1393833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The next slides show what some children have said about the books.</a:t>
            </a:r>
          </a:p>
        </p:txBody>
      </p:sp>
      <p:sp>
        <p:nvSpPr>
          <p:cNvPr id="4" name="Slide Number Placeholder 3"/>
          <p:cNvSpPr>
            <a:spLocks noGrp="1"/>
          </p:cNvSpPr>
          <p:nvPr>
            <p:ph type="sldNum" sz="quarter" idx="5"/>
          </p:nvPr>
        </p:nvSpPr>
        <p:spPr/>
        <p:txBody>
          <a:bodyPr/>
          <a:lstStyle/>
          <a:p>
            <a:fld id="{4B046946-55F6-4FDB-9A4D-5B7306D33397}" type="slidenum">
              <a:rPr lang="en-GB" smtClean="0"/>
              <a:t>22</a:t>
            </a:fld>
            <a:endParaRPr lang="en-GB"/>
          </a:p>
        </p:txBody>
      </p:sp>
    </p:spTree>
    <p:extLst>
      <p:ext uri="{BB962C8B-B14F-4D97-AF65-F5344CB8AC3E}">
        <p14:creationId xmlns:p14="http://schemas.microsoft.com/office/powerpoint/2010/main" val="5639835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a:p>
        </p:txBody>
      </p:sp>
      <p:sp>
        <p:nvSpPr>
          <p:cNvPr id="4" name="Slide Number Placeholder 3"/>
          <p:cNvSpPr>
            <a:spLocks noGrp="1"/>
          </p:cNvSpPr>
          <p:nvPr>
            <p:ph type="sldNum" sz="quarter" idx="5"/>
          </p:nvPr>
        </p:nvSpPr>
        <p:spPr/>
        <p:txBody>
          <a:bodyPr/>
          <a:lstStyle/>
          <a:p>
            <a:fld id="{4B046946-55F6-4FDB-9A4D-5B7306D33397}" type="slidenum">
              <a:rPr lang="en-GB" smtClean="0"/>
              <a:t>23</a:t>
            </a:fld>
            <a:endParaRPr lang="en-GB"/>
          </a:p>
        </p:txBody>
      </p:sp>
    </p:spTree>
    <p:extLst>
      <p:ext uri="{BB962C8B-B14F-4D97-AF65-F5344CB8AC3E}">
        <p14:creationId xmlns:p14="http://schemas.microsoft.com/office/powerpoint/2010/main" val="919541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a:p>
        </p:txBody>
      </p:sp>
      <p:sp>
        <p:nvSpPr>
          <p:cNvPr id="4" name="Slide Number Placeholder 3"/>
          <p:cNvSpPr>
            <a:spLocks noGrp="1"/>
          </p:cNvSpPr>
          <p:nvPr>
            <p:ph type="sldNum" sz="quarter" idx="5"/>
          </p:nvPr>
        </p:nvSpPr>
        <p:spPr/>
        <p:txBody>
          <a:bodyPr/>
          <a:lstStyle/>
          <a:p>
            <a:fld id="{4B046946-55F6-4FDB-9A4D-5B7306D33397}" type="slidenum">
              <a:rPr lang="en-GB" smtClean="0"/>
              <a:t>24</a:t>
            </a:fld>
            <a:endParaRPr lang="en-GB"/>
          </a:p>
        </p:txBody>
      </p:sp>
    </p:spTree>
    <p:extLst>
      <p:ext uri="{BB962C8B-B14F-4D97-AF65-F5344CB8AC3E}">
        <p14:creationId xmlns:p14="http://schemas.microsoft.com/office/powerpoint/2010/main" val="3043263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sz="1200" b="1">
                <a:latin typeface="Arial" pitchFamily="34" charset="0"/>
                <a:cs typeface="Arial" pitchFamily="34" charset="0"/>
              </a:rPr>
              <a:t>The Reading Agency is a UK charity funded by Arts Council England. </a:t>
            </a:r>
          </a:p>
          <a:p>
            <a:pPr>
              <a:spcBef>
                <a:spcPct val="0"/>
              </a:spcBef>
            </a:pPr>
            <a:endParaRPr lang="en-GB" sz="1200">
              <a:latin typeface="Arial" pitchFamily="34" charset="0"/>
              <a:cs typeface="Arial" pitchFamily="34" charset="0"/>
            </a:endParaRPr>
          </a:p>
          <a:p>
            <a:pPr>
              <a:spcBef>
                <a:spcPct val="0"/>
              </a:spcBef>
            </a:pPr>
            <a:r>
              <a:rPr lang="en-GB" sz="1200">
                <a:latin typeface="Arial" pitchFamily="34" charset="0"/>
                <a:cs typeface="Arial" pitchFamily="34" charset="0"/>
              </a:rPr>
              <a:t>The focus is on using the proven power of reading to deliver social change and to tackle big life challenges such as social mobility, health and wellbeing and social isolation. </a:t>
            </a:r>
          </a:p>
          <a:p>
            <a:pPr>
              <a:spcBef>
                <a:spcPct val="0"/>
              </a:spcBef>
            </a:pPr>
            <a:endParaRPr lang="en-GB" sz="1200">
              <a:latin typeface="Arial" pitchFamily="34" charset="0"/>
              <a:cs typeface="Arial" pitchFamily="34" charset="0"/>
            </a:endParaRPr>
          </a:p>
          <a:p>
            <a:r>
              <a:rPr lang="en-GB" sz="1200">
                <a:latin typeface="Arial" charset="0"/>
                <a:cs typeface="Arial" charset="0"/>
              </a:rPr>
              <a:t>The Reading Agency believes in the power of reading to change lives.</a:t>
            </a:r>
          </a:p>
          <a:p>
            <a:endParaRPr lang="en-GB" sz="1200">
              <a:latin typeface="Arial" charset="0"/>
              <a:cs typeface="Arial" charset="0"/>
            </a:endParaRPr>
          </a:p>
          <a:p>
            <a:r>
              <a:rPr lang="en-GB" sz="1200">
                <a:latin typeface="Arial" charset="0"/>
                <a:cs typeface="Arial" charset="0"/>
              </a:rPr>
              <a:t>It builds:</a:t>
            </a:r>
          </a:p>
          <a:p>
            <a:pPr marL="285750" indent="-285750">
              <a:buFont typeface="Arial" panose="020B0604020202020204" pitchFamily="34" charset="0"/>
              <a:buChar char="•"/>
            </a:pPr>
            <a:r>
              <a:rPr lang="en-GB" sz="1200">
                <a:latin typeface="Arial" charset="0"/>
                <a:cs typeface="Arial" charset="0"/>
              </a:rPr>
              <a:t>Life skills and learning and improves our life chances</a:t>
            </a:r>
          </a:p>
          <a:p>
            <a:pPr marL="285750" indent="-285750">
              <a:buFont typeface="Arial" panose="020B0604020202020204" pitchFamily="34" charset="0"/>
              <a:buChar char="•"/>
            </a:pPr>
            <a:r>
              <a:rPr lang="en-GB" sz="1200">
                <a:latin typeface="Arial" charset="0"/>
                <a:cs typeface="Arial" charset="0"/>
              </a:rPr>
              <a:t>Helps us manage our health and well-being </a:t>
            </a:r>
          </a:p>
          <a:p>
            <a:pPr marL="285750" indent="-285750">
              <a:buFont typeface="Arial" panose="020B0604020202020204" pitchFamily="34" charset="0"/>
              <a:buChar char="•"/>
            </a:pPr>
            <a:r>
              <a:rPr lang="en-GB" sz="1200">
                <a:latin typeface="Arial" charset="0"/>
                <a:cs typeface="Arial" charset="0"/>
              </a:rPr>
              <a:t>And connects us socially in families and communities </a:t>
            </a:r>
          </a:p>
          <a:p>
            <a:endParaRPr lang="en-GB" sz="1200">
              <a:latin typeface="Arial" charset="0"/>
              <a:cs typeface="Arial" charset="0"/>
            </a:endParaRPr>
          </a:p>
          <a:p>
            <a:r>
              <a:rPr lang="en-GB" sz="1200">
                <a:latin typeface="Arial" charset="0"/>
                <a:cs typeface="Arial" charset="0"/>
              </a:rPr>
              <a:t>Reading empowers us to be the best we can be whoever we are and whatever stage of life we are at – whether we are children, young people or adults, learners, parents or citizens.</a:t>
            </a:r>
          </a:p>
        </p:txBody>
      </p:sp>
      <p:sp>
        <p:nvSpPr>
          <p:cNvPr id="4" name="Slide Number Placeholder 3"/>
          <p:cNvSpPr>
            <a:spLocks noGrp="1"/>
          </p:cNvSpPr>
          <p:nvPr>
            <p:ph type="sldNum" sz="quarter" idx="5"/>
          </p:nvPr>
        </p:nvSpPr>
        <p:spPr/>
        <p:txBody>
          <a:bodyPr/>
          <a:lstStyle/>
          <a:p>
            <a:fld id="{4B046946-55F6-4FDB-9A4D-5B7306D33397}" type="slidenum">
              <a:rPr lang="en-GB" smtClean="0"/>
              <a:t>2</a:t>
            </a:fld>
            <a:endParaRPr lang="en-GB"/>
          </a:p>
        </p:txBody>
      </p:sp>
    </p:spTree>
    <p:extLst>
      <p:ext uri="{BB962C8B-B14F-4D97-AF65-F5344CB8AC3E}">
        <p14:creationId xmlns:p14="http://schemas.microsoft.com/office/powerpoint/2010/main" val="562118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Animated GIF</a:t>
            </a:r>
          </a:p>
        </p:txBody>
      </p:sp>
      <p:sp>
        <p:nvSpPr>
          <p:cNvPr id="4" name="Slide Number Placeholder 3"/>
          <p:cNvSpPr>
            <a:spLocks noGrp="1"/>
          </p:cNvSpPr>
          <p:nvPr>
            <p:ph type="sldNum" sz="quarter" idx="5"/>
          </p:nvPr>
        </p:nvSpPr>
        <p:spPr/>
        <p:txBody>
          <a:bodyPr/>
          <a:lstStyle/>
          <a:p>
            <a:fld id="{4B046946-55F6-4FDB-9A4D-5B7306D33397}" type="slidenum">
              <a:rPr lang="en-GB" smtClean="0"/>
              <a:t>25</a:t>
            </a:fld>
            <a:endParaRPr lang="en-GB"/>
          </a:p>
        </p:txBody>
      </p:sp>
    </p:spTree>
    <p:extLst>
      <p:ext uri="{BB962C8B-B14F-4D97-AF65-F5344CB8AC3E}">
        <p14:creationId xmlns:p14="http://schemas.microsoft.com/office/powerpoint/2010/main" val="1346303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t>Add in your details locally here to encourage people to get in touch with you about delivering the scheme.</a:t>
            </a:r>
          </a:p>
        </p:txBody>
      </p:sp>
      <p:sp>
        <p:nvSpPr>
          <p:cNvPr id="4" name="Slide Number Placeholder 3"/>
          <p:cNvSpPr>
            <a:spLocks noGrp="1"/>
          </p:cNvSpPr>
          <p:nvPr>
            <p:ph type="sldNum" sz="quarter" idx="5"/>
          </p:nvPr>
        </p:nvSpPr>
        <p:spPr/>
        <p:txBody>
          <a:bodyPr/>
          <a:lstStyle/>
          <a:p>
            <a:fld id="{4B046946-55F6-4FDB-9A4D-5B7306D33397}" type="slidenum">
              <a:rPr lang="en-GB" smtClean="0"/>
              <a:t>26</a:t>
            </a:fld>
            <a:endParaRPr lang="en-GB"/>
          </a:p>
        </p:txBody>
      </p:sp>
    </p:spTree>
    <p:extLst>
      <p:ext uri="{BB962C8B-B14F-4D97-AF65-F5344CB8AC3E}">
        <p14:creationId xmlns:p14="http://schemas.microsoft.com/office/powerpoint/2010/main" val="3784384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Reading Well is a core part of the Libraries Connected Public Library Universal Health Offer.</a:t>
            </a:r>
          </a:p>
          <a:p>
            <a:endParaRPr lang="en-GB"/>
          </a:p>
          <a:p>
            <a:r>
              <a:rPr lang="en-GB"/>
              <a:t>The scheme is delivered through public libraries, so the books are free to access in non-judgemental, public, community spaces. </a:t>
            </a:r>
          </a:p>
          <a:p>
            <a:endParaRPr lang="en-GB"/>
          </a:p>
          <a:p>
            <a:r>
              <a:rPr lang="en-GB"/>
              <a:t>99% of library authorities in England and 100% of libraries in Wales currently run a Reading Well scheme.</a:t>
            </a:r>
          </a:p>
          <a:p>
            <a:endParaRPr lang="en-GB"/>
          </a:p>
          <a:p>
            <a:r>
              <a:rPr lang="en-GB"/>
              <a:t>Reading Well for teens will be rolled out in October 2022 on World Mental Health Day.</a:t>
            </a:r>
          </a:p>
        </p:txBody>
      </p:sp>
      <p:sp>
        <p:nvSpPr>
          <p:cNvPr id="4" name="Slide Number Placeholder 3"/>
          <p:cNvSpPr>
            <a:spLocks noGrp="1"/>
          </p:cNvSpPr>
          <p:nvPr>
            <p:ph type="sldNum" sz="quarter" idx="5"/>
          </p:nvPr>
        </p:nvSpPr>
        <p:spPr/>
        <p:txBody>
          <a:bodyPr/>
          <a:lstStyle/>
          <a:p>
            <a:fld id="{4B046946-55F6-4FDB-9A4D-5B7306D33397}" type="slidenum">
              <a:rPr lang="en-GB" smtClean="0"/>
              <a:t>3</a:t>
            </a:fld>
            <a:endParaRPr lang="en-GB"/>
          </a:p>
        </p:txBody>
      </p:sp>
    </p:spTree>
    <p:extLst>
      <p:ext uri="{BB962C8B-B14F-4D97-AF65-F5344CB8AC3E}">
        <p14:creationId xmlns:p14="http://schemas.microsoft.com/office/powerpoint/2010/main" val="331793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fontAlgn="base">
              <a:lnSpc>
                <a:spcPct val="100000"/>
              </a:lnSpc>
              <a:spcBef>
                <a:spcPct val="20000"/>
              </a:spcBef>
              <a:spcAft>
                <a:spcPct val="0"/>
              </a:spcAft>
              <a:buSzPct val="103000"/>
              <a:buFont typeface="Arial" panose="020B0604020202020204" pitchFamily="34" charset="0"/>
              <a:buChar char="•"/>
            </a:pPr>
            <a:r>
              <a:rPr lang="en-GB" sz="1200" kern="0" dirty="0">
                <a:solidFill>
                  <a:schemeClr val="tx1"/>
                </a:solidFill>
                <a:latin typeface="Calibri" pitchFamily="34" charset="0"/>
                <a:cs typeface="Calibri" pitchFamily="34" charset="0"/>
              </a:rPr>
              <a:t>Reading Well helps people to understand and manage their health and wellbeing using </a:t>
            </a:r>
            <a:r>
              <a:rPr lang="en-GB" sz="1200" b="1" kern="0" dirty="0">
                <a:solidFill>
                  <a:schemeClr val="tx1"/>
                </a:solidFill>
                <a:latin typeface="Calibri" pitchFamily="34" charset="0"/>
                <a:cs typeface="Calibri" pitchFamily="34" charset="0"/>
              </a:rPr>
              <a:t>helpful reading</a:t>
            </a:r>
            <a:r>
              <a:rPr lang="en-GB" sz="1200" kern="0" dirty="0">
                <a:solidFill>
                  <a:schemeClr val="tx1"/>
                </a:solidFill>
                <a:latin typeface="Calibri" pitchFamily="34" charset="0"/>
                <a:cs typeface="Calibri" pitchFamily="34" charset="0"/>
              </a:rPr>
              <a:t>.</a:t>
            </a:r>
          </a:p>
          <a:p>
            <a:pPr marL="342900" indent="-342900" fontAlgn="base">
              <a:lnSpc>
                <a:spcPct val="100000"/>
              </a:lnSpc>
              <a:spcBef>
                <a:spcPct val="20000"/>
              </a:spcBef>
              <a:spcAft>
                <a:spcPct val="0"/>
              </a:spcAft>
              <a:buSzPct val="103000"/>
              <a:buFont typeface="Arial" panose="020B0604020202020204" pitchFamily="34" charset="0"/>
              <a:buChar char="•"/>
            </a:pPr>
            <a:r>
              <a:rPr lang="en-GB" sz="1200" kern="0" dirty="0">
                <a:solidFill>
                  <a:schemeClr val="tx1"/>
                </a:solidFill>
                <a:latin typeface="Calibri" pitchFamily="34" charset="0"/>
                <a:cs typeface="Calibri" pitchFamily="34" charset="0"/>
              </a:rPr>
              <a:t>The books are all chosen and endorsed by health experts, as well as by people with lived experience of the conditions and topics covered, their relatives and carers.</a:t>
            </a:r>
          </a:p>
          <a:p>
            <a:pPr marL="342900" indent="-342900" fontAlgn="base">
              <a:lnSpc>
                <a:spcPct val="100000"/>
              </a:lnSpc>
              <a:spcBef>
                <a:spcPct val="20000"/>
              </a:spcBef>
              <a:spcAft>
                <a:spcPct val="0"/>
              </a:spcAft>
              <a:buSzPct val="103000"/>
              <a:buFont typeface="Arial" panose="020B0604020202020204" pitchFamily="34" charset="0"/>
              <a:buChar char="•"/>
            </a:pPr>
            <a:r>
              <a:rPr lang="en-GB" sz="1200" kern="0" dirty="0">
                <a:solidFill>
                  <a:schemeClr val="tx1"/>
                </a:solidFill>
                <a:latin typeface="Calibri" pitchFamily="34" charset="0"/>
                <a:cs typeface="Calibri" pitchFamily="34" charset="0"/>
              </a:rPr>
              <a:t>There are Reading Well lists for </a:t>
            </a:r>
            <a:r>
              <a:rPr lang="en-GB" sz="1200" b="1" kern="0" dirty="0">
                <a:solidFill>
                  <a:schemeClr val="tx1"/>
                </a:solidFill>
                <a:latin typeface="Calibri" pitchFamily="34" charset="0"/>
                <a:cs typeface="Calibri" pitchFamily="34" charset="0"/>
              </a:rPr>
              <a:t>adults’,</a:t>
            </a:r>
            <a:r>
              <a:rPr lang="en-GB" sz="1200" kern="0" dirty="0">
                <a:solidFill>
                  <a:schemeClr val="tx1"/>
                </a:solidFill>
                <a:latin typeface="Calibri" pitchFamily="34" charset="0"/>
                <a:cs typeface="Calibri" pitchFamily="34" charset="0"/>
              </a:rPr>
              <a:t> </a:t>
            </a:r>
            <a:r>
              <a:rPr lang="en-GB" sz="1200" b="1" kern="0" dirty="0">
                <a:solidFill>
                  <a:schemeClr val="tx1"/>
                </a:solidFill>
                <a:latin typeface="Calibri" pitchFamily="34" charset="0"/>
                <a:cs typeface="Calibri" pitchFamily="34" charset="0"/>
              </a:rPr>
              <a:t>teens’ </a:t>
            </a:r>
            <a:r>
              <a:rPr lang="en-GB" sz="1200" kern="0" dirty="0">
                <a:solidFill>
                  <a:schemeClr val="tx1"/>
                </a:solidFill>
                <a:latin typeface="Calibri" pitchFamily="34" charset="0"/>
                <a:cs typeface="Calibri" pitchFamily="34" charset="0"/>
              </a:rPr>
              <a:t>and </a:t>
            </a:r>
            <a:r>
              <a:rPr lang="en-GB" sz="1200" b="1" kern="0" dirty="0">
                <a:solidFill>
                  <a:schemeClr val="tx1"/>
                </a:solidFill>
                <a:latin typeface="Calibri" pitchFamily="34" charset="0"/>
                <a:cs typeface="Calibri" pitchFamily="34" charset="0"/>
              </a:rPr>
              <a:t>children’s</a:t>
            </a:r>
            <a:r>
              <a:rPr lang="en-GB" sz="1200" kern="0" dirty="0">
                <a:solidFill>
                  <a:schemeClr val="tx1"/>
                </a:solidFill>
                <a:latin typeface="Calibri" pitchFamily="34" charset="0"/>
                <a:cs typeface="Calibri" pitchFamily="34" charset="0"/>
              </a:rPr>
              <a:t> </a:t>
            </a:r>
            <a:r>
              <a:rPr lang="en-GB" sz="1200" b="1" kern="0" dirty="0">
                <a:solidFill>
                  <a:schemeClr val="tx1"/>
                </a:solidFill>
                <a:latin typeface="Calibri" pitchFamily="34" charset="0"/>
                <a:cs typeface="Calibri" pitchFamily="34" charset="0"/>
              </a:rPr>
              <a:t>mental</a:t>
            </a:r>
            <a:r>
              <a:rPr lang="en-GB" sz="1200" kern="0" dirty="0">
                <a:solidFill>
                  <a:schemeClr val="tx1"/>
                </a:solidFill>
                <a:latin typeface="Calibri" pitchFamily="34" charset="0"/>
                <a:cs typeface="Calibri" pitchFamily="34" charset="0"/>
              </a:rPr>
              <a:t> </a:t>
            </a:r>
            <a:r>
              <a:rPr lang="en-GB" sz="1200" b="1" kern="0" dirty="0">
                <a:solidFill>
                  <a:schemeClr val="tx1"/>
                </a:solidFill>
                <a:latin typeface="Calibri" pitchFamily="34" charset="0"/>
                <a:cs typeface="Calibri" pitchFamily="34" charset="0"/>
              </a:rPr>
              <a:t>health</a:t>
            </a:r>
            <a:r>
              <a:rPr lang="en-GB" sz="1200" kern="0" dirty="0">
                <a:solidFill>
                  <a:schemeClr val="tx1"/>
                </a:solidFill>
                <a:latin typeface="Calibri" pitchFamily="34" charset="0"/>
                <a:cs typeface="Calibri" pitchFamily="34" charset="0"/>
              </a:rPr>
              <a:t>, </a:t>
            </a:r>
            <a:r>
              <a:rPr lang="en-GB" sz="1200" b="1" kern="0" dirty="0">
                <a:solidFill>
                  <a:schemeClr val="tx1"/>
                </a:solidFill>
                <a:latin typeface="Calibri" pitchFamily="34" charset="0"/>
                <a:cs typeface="Calibri" pitchFamily="34" charset="0"/>
              </a:rPr>
              <a:t>long term conditions </a:t>
            </a:r>
            <a:r>
              <a:rPr lang="en-GB" sz="1200" kern="0" dirty="0">
                <a:solidFill>
                  <a:schemeClr val="tx1"/>
                </a:solidFill>
                <a:latin typeface="Calibri" pitchFamily="34" charset="0"/>
                <a:cs typeface="Calibri" pitchFamily="34" charset="0"/>
              </a:rPr>
              <a:t>and </a:t>
            </a:r>
            <a:r>
              <a:rPr lang="en-GB" sz="1200" b="1" kern="0" dirty="0">
                <a:solidFill>
                  <a:schemeClr val="tx1"/>
                </a:solidFill>
                <a:latin typeface="Calibri" pitchFamily="34" charset="0"/>
                <a:cs typeface="Calibri" pitchFamily="34" charset="0"/>
              </a:rPr>
              <a:t>dementia</a:t>
            </a:r>
            <a:r>
              <a:rPr lang="en-GB" sz="1200" kern="0" dirty="0">
                <a:solidFill>
                  <a:schemeClr val="tx1"/>
                </a:solidFill>
                <a:latin typeface="Calibri" pitchFamily="34" charset="0"/>
                <a:cs typeface="Calibri" pitchFamily="34" charset="0"/>
              </a:rPr>
              <a:t>.</a:t>
            </a:r>
            <a:endParaRPr lang="en-GB" sz="1200" b="1" kern="0" dirty="0">
              <a:solidFill>
                <a:schemeClr val="tx1"/>
              </a:solidFill>
              <a:latin typeface="Calibri" pitchFamily="34" charset="0"/>
              <a:cs typeface="Calibri" pitchFamily="34" charset="0"/>
            </a:endParaRPr>
          </a:p>
        </p:txBody>
      </p:sp>
      <p:sp>
        <p:nvSpPr>
          <p:cNvPr id="4" name="Slide Number Placeholder 3"/>
          <p:cNvSpPr>
            <a:spLocks noGrp="1"/>
          </p:cNvSpPr>
          <p:nvPr>
            <p:ph type="sldNum" sz="quarter" idx="5"/>
          </p:nvPr>
        </p:nvSpPr>
        <p:spPr/>
        <p:txBody>
          <a:bodyPr/>
          <a:lstStyle/>
          <a:p>
            <a:fld id="{4B046946-55F6-4FDB-9A4D-5B7306D33397}" type="slidenum">
              <a:rPr lang="en-GB" smtClean="0"/>
              <a:t>4</a:t>
            </a:fld>
            <a:endParaRPr lang="en-GB"/>
          </a:p>
        </p:txBody>
      </p:sp>
    </p:spTree>
    <p:extLst>
      <p:ext uri="{BB962C8B-B14F-4D97-AF65-F5344CB8AC3E}">
        <p14:creationId xmlns:p14="http://schemas.microsoft.com/office/powerpoint/2010/main" val="1477403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lvl="0" indent="-171450" fontAlgn="base">
              <a:lnSpc>
                <a:spcPct val="120000"/>
              </a:lnSpc>
              <a:spcBef>
                <a:spcPts val="576"/>
              </a:spcBef>
              <a:spcAft>
                <a:spcPct val="0"/>
              </a:spcAft>
              <a:buClr>
                <a:srgbClr val="F05323"/>
              </a:buClr>
              <a:buSzPct val="103000"/>
              <a:buFont typeface="Arial" panose="020B0604020202020204" pitchFamily="34" charset="0"/>
              <a:buChar char="•"/>
            </a:pPr>
            <a:r>
              <a:rPr lang="en-US" sz="1200">
                <a:solidFill>
                  <a:schemeClr val="bg1"/>
                </a:solidFill>
                <a:latin typeface="Calibri" panose="020F0502020204030204" pitchFamily="34" charset="0"/>
                <a:cs typeface="Calibri" panose="020F0502020204030204" pitchFamily="34" charset="0"/>
              </a:rPr>
              <a:t>Reading Well for teens supports teens’ mental health and wellbeing in a post-pandemic context.</a:t>
            </a:r>
          </a:p>
          <a:p>
            <a:pPr marL="514350" marR="0" lvl="0" indent="-171450" algn="l" defTabSz="914400" rtl="0" eaLnBrk="1" fontAlgn="base" latinLnBrk="0" hangingPunct="1">
              <a:lnSpc>
                <a:spcPct val="120000"/>
              </a:lnSpc>
              <a:spcBef>
                <a:spcPts val="576"/>
              </a:spcBef>
              <a:spcAft>
                <a:spcPct val="0"/>
              </a:spcAft>
              <a:buClr>
                <a:srgbClr val="F05323"/>
              </a:buClr>
              <a:buSzPct val="103000"/>
              <a:buFont typeface="Arial" panose="020B0604020202020204" pitchFamily="34" charset="0"/>
              <a:buChar char="•"/>
              <a:tabLst/>
              <a:defRPr/>
            </a:pPr>
            <a:r>
              <a:rPr lang="en-US" sz="1200">
                <a:solidFill>
                  <a:schemeClr val="bg1"/>
                </a:solidFill>
                <a:latin typeface="Calibri" panose="020F0502020204030204" pitchFamily="34" charset="0"/>
                <a:cs typeface="Calibri" panose="020F0502020204030204" pitchFamily="34" charset="0"/>
              </a:rPr>
              <a:t>The scheme </a:t>
            </a:r>
            <a:r>
              <a:rPr lang="en-GB" sz="1200">
                <a:solidFill>
                  <a:schemeClr val="bg1"/>
                </a:solidFill>
                <a:latin typeface="Calibri" panose="020F0502020204030204" pitchFamily="34" charset="0"/>
                <a:cs typeface="Calibri" panose="020F0502020204030204" pitchFamily="34" charset="0"/>
              </a:rPr>
              <a:t>s</a:t>
            </a:r>
            <a:r>
              <a:rPr lang="en-GB" sz="1200">
                <a:latin typeface="Calibri" panose="020F0502020204030204" pitchFamily="34" charset="0"/>
                <a:cs typeface="Calibri" panose="020F0502020204030204" pitchFamily="34" charset="0"/>
              </a:rPr>
              <a:t>uggests recommended reading and digital resources to help teens better </a:t>
            </a:r>
            <a:r>
              <a:rPr lang="en-GB" sz="1200">
                <a:effectLst/>
                <a:latin typeface="Calibri" panose="020F0502020204030204" pitchFamily="34" charset="0"/>
                <a:ea typeface="Calibri" panose="020F0502020204030204" pitchFamily="34" charset="0"/>
                <a:cs typeface="Times New Roman" panose="02020603050405020304" pitchFamily="18" charset="0"/>
              </a:rPr>
              <a:t>understand their feelings, handle difficult experiences and boost their confidence.</a:t>
            </a:r>
            <a:endParaRPr lang="en-US" sz="1200">
              <a:latin typeface="Calibri" panose="020F0502020204030204" pitchFamily="34" charset="0"/>
              <a:cs typeface="Calibri" panose="020F0502020204030204" pitchFamily="34" charset="0"/>
            </a:endParaRPr>
          </a:p>
          <a:p>
            <a:pPr marL="514350" lvl="0" indent="-171450" fontAlgn="base">
              <a:lnSpc>
                <a:spcPct val="120000"/>
              </a:lnSpc>
              <a:spcBef>
                <a:spcPts val="576"/>
              </a:spcBef>
              <a:spcAft>
                <a:spcPct val="0"/>
              </a:spcAft>
              <a:buClr>
                <a:srgbClr val="F05323"/>
              </a:buClr>
              <a:buSzPct val="103000"/>
              <a:buFont typeface="Arial" panose="020B0604020202020204" pitchFamily="34" charset="0"/>
              <a:buChar char="•"/>
            </a:pPr>
            <a:r>
              <a:rPr lang="en-GB" sz="1800">
                <a:effectLst/>
                <a:latin typeface="Calibri" panose="020F0502020204030204" pitchFamily="34" charset="0"/>
                <a:ea typeface="Calibri" panose="020F0502020204030204" pitchFamily="34" charset="0"/>
                <a:cs typeface="Times New Roman" panose="02020603050405020304" pitchFamily="18" charset="0"/>
              </a:rPr>
              <a:t>Some of the recommended books suggest useful </a:t>
            </a:r>
            <a:r>
              <a:rPr lang="en-GB" sz="1800" b="1">
                <a:effectLst/>
                <a:latin typeface="Calibri" panose="020F0502020204030204" pitchFamily="34" charset="0"/>
                <a:ea typeface="Calibri" panose="020F0502020204030204" pitchFamily="34" charset="0"/>
                <a:cs typeface="Times New Roman" panose="02020603050405020304" pitchFamily="18" charset="0"/>
              </a:rPr>
              <a:t>self-help </a:t>
            </a:r>
            <a:r>
              <a:rPr lang="en-GB" sz="1800">
                <a:effectLst/>
                <a:latin typeface="Calibri" panose="020F0502020204030204" pitchFamily="34" charset="0"/>
                <a:ea typeface="Calibri" panose="020F0502020204030204" pitchFamily="34" charset="0"/>
                <a:cs typeface="Times New Roman" panose="02020603050405020304" pitchFamily="18" charset="0"/>
              </a:rPr>
              <a:t>techniques; there are also </a:t>
            </a:r>
            <a:r>
              <a:rPr lang="en-GB" sz="1800" b="1">
                <a:effectLst/>
                <a:latin typeface="Calibri" panose="020F0502020204030204" pitchFamily="34" charset="0"/>
                <a:ea typeface="Calibri" panose="020F0502020204030204" pitchFamily="34" charset="0"/>
                <a:cs typeface="Times New Roman" panose="02020603050405020304" pitchFamily="18" charset="0"/>
              </a:rPr>
              <a:t>personal stories</a:t>
            </a:r>
            <a:r>
              <a:rPr lang="en-GB" sz="1800">
                <a:effectLst/>
                <a:latin typeface="Calibri" panose="020F0502020204030204" pitchFamily="34" charset="0"/>
                <a:ea typeface="Calibri" panose="020F0502020204030204" pitchFamily="34" charset="0"/>
                <a:cs typeface="Times New Roman" panose="02020603050405020304" pitchFamily="18" charset="0"/>
              </a:rPr>
              <a:t>, </a:t>
            </a:r>
            <a:r>
              <a:rPr lang="en-GB" sz="1800" b="1">
                <a:effectLst/>
                <a:latin typeface="Calibri" panose="020F0502020204030204" pitchFamily="34" charset="0"/>
                <a:ea typeface="Calibri" panose="020F0502020204030204" pitchFamily="34" charset="0"/>
                <a:cs typeface="Times New Roman" panose="02020603050405020304" pitchFamily="18" charset="0"/>
              </a:rPr>
              <a:t>graphic formats</a:t>
            </a:r>
            <a:r>
              <a:rPr lang="en-GB" sz="1800">
                <a:effectLst/>
                <a:latin typeface="Calibri" panose="020F0502020204030204" pitchFamily="34" charset="0"/>
                <a:ea typeface="Calibri" panose="020F0502020204030204" pitchFamily="34" charset="0"/>
                <a:cs typeface="Times New Roman" panose="02020603050405020304" pitchFamily="18" charset="0"/>
              </a:rPr>
              <a:t>, and </a:t>
            </a:r>
            <a:r>
              <a:rPr lang="en-GB" sz="1800" b="1">
                <a:effectLst/>
                <a:latin typeface="Calibri" panose="020F0502020204030204" pitchFamily="34" charset="0"/>
                <a:ea typeface="Calibri" panose="020F0502020204030204" pitchFamily="34" charset="0"/>
                <a:cs typeface="Times New Roman" panose="02020603050405020304" pitchFamily="18" charset="0"/>
              </a:rPr>
              <a:t>fiction</a:t>
            </a:r>
          </a:p>
          <a:p>
            <a:pPr marL="514350" lvl="0" indent="-171450" fontAlgn="base">
              <a:lnSpc>
                <a:spcPct val="120000"/>
              </a:lnSpc>
              <a:spcBef>
                <a:spcPts val="576"/>
              </a:spcBef>
              <a:spcAft>
                <a:spcPct val="0"/>
              </a:spcAft>
              <a:buClr>
                <a:srgbClr val="F05323"/>
              </a:buClr>
              <a:buSzPct val="103000"/>
              <a:buFont typeface="Arial" panose="020B0604020202020204" pitchFamily="34" charset="0"/>
              <a:buChar char="•"/>
            </a:pPr>
            <a:r>
              <a:rPr lang="en-GB" sz="1800">
                <a:effectLst/>
                <a:latin typeface="Calibri" panose="020F0502020204030204" pitchFamily="34" charset="0"/>
                <a:ea typeface="Calibri" panose="020F0502020204030204" pitchFamily="34" charset="0"/>
                <a:cs typeface="Times New Roman" panose="02020603050405020304" pitchFamily="18" charset="0"/>
              </a:rPr>
              <a:t>The booklist is targeted at teenagers (13-18) but includes a wide range of reading levels and formats to support less confident readers and encourage engagement</a:t>
            </a:r>
          </a:p>
          <a:p>
            <a:pPr marL="514350" marR="0" lvl="0" indent="-171450" algn="l" defTabSz="914400" rtl="0" eaLnBrk="1" fontAlgn="base" latinLnBrk="0" hangingPunct="1">
              <a:lnSpc>
                <a:spcPct val="120000"/>
              </a:lnSpc>
              <a:spcBef>
                <a:spcPts val="576"/>
              </a:spcBef>
              <a:spcAft>
                <a:spcPct val="0"/>
              </a:spcAft>
              <a:buClr>
                <a:srgbClr val="F05323"/>
              </a:buClr>
              <a:buSzPct val="103000"/>
              <a:buFont typeface="Arial" panose="020B0604020202020204" pitchFamily="34" charset="0"/>
              <a:buChar char="•"/>
              <a:tabLst/>
              <a:defRPr/>
            </a:pPr>
            <a:r>
              <a:rPr lang="en-US" sz="1200">
                <a:solidFill>
                  <a:schemeClr val="bg1"/>
                </a:solidFill>
                <a:latin typeface="Calibri" panose="020F0502020204030204" pitchFamily="34" charset="0"/>
                <a:cs typeface="Calibri" panose="020F0502020204030204" pitchFamily="34" charset="0"/>
              </a:rPr>
              <a:t>27 titles on the list.</a:t>
            </a:r>
          </a:p>
          <a:p>
            <a:pPr marL="342900" marR="0" lvl="0" indent="0" algn="l" defTabSz="914400" rtl="0" eaLnBrk="1" fontAlgn="base" latinLnBrk="0" hangingPunct="1">
              <a:lnSpc>
                <a:spcPct val="120000"/>
              </a:lnSpc>
              <a:spcBef>
                <a:spcPts val="576"/>
              </a:spcBef>
              <a:spcAft>
                <a:spcPct val="0"/>
              </a:spcAft>
              <a:buClr>
                <a:srgbClr val="F05323"/>
              </a:buClr>
              <a:buSzPct val="103000"/>
              <a:buFontTx/>
              <a:buNone/>
              <a:tabLst/>
              <a:defRPr/>
            </a:pPr>
            <a:endParaRPr lang="en-US" sz="1200">
              <a:solidFill>
                <a:schemeClr val="bg1"/>
              </a:solidFill>
              <a:latin typeface="Calibri" panose="020F0502020204030204" pitchFamily="34" charset="0"/>
              <a:cs typeface="Calibri" panose="020F0502020204030204" pitchFamily="34" charset="0"/>
            </a:endParaRPr>
          </a:p>
          <a:p>
            <a:pPr marL="342900" marR="0" lvl="0" indent="0" algn="l" defTabSz="914400" rtl="0" eaLnBrk="1" fontAlgn="base" latinLnBrk="0" hangingPunct="1">
              <a:lnSpc>
                <a:spcPct val="120000"/>
              </a:lnSpc>
              <a:spcBef>
                <a:spcPts val="576"/>
              </a:spcBef>
              <a:spcAft>
                <a:spcPct val="0"/>
              </a:spcAft>
              <a:buClr>
                <a:srgbClr val="F05323"/>
              </a:buClr>
              <a:buSzPct val="103000"/>
              <a:buFontTx/>
              <a:buNone/>
              <a:tabLst/>
              <a:defRPr/>
            </a:pPr>
            <a:r>
              <a:rPr lang="en-US" sz="1200">
                <a:solidFill>
                  <a:schemeClr val="bg1"/>
                </a:solidFill>
                <a:latin typeface="Calibri" panose="020F0502020204030204" pitchFamily="34" charset="0"/>
                <a:cs typeface="Calibri" panose="020F0502020204030204" pitchFamily="34" charset="0"/>
              </a:rPr>
              <a:t>The booklist is strictly </a:t>
            </a:r>
            <a:r>
              <a:rPr lang="en-US" sz="1200" b="1">
                <a:solidFill>
                  <a:schemeClr val="bg1"/>
                </a:solidFill>
                <a:latin typeface="Calibri" panose="020F0502020204030204" pitchFamily="34" charset="0"/>
                <a:cs typeface="Calibri" panose="020F0502020204030204" pitchFamily="34" charset="0"/>
              </a:rPr>
              <a:t>embargoed</a:t>
            </a:r>
            <a:r>
              <a:rPr lang="en-US" sz="1200">
                <a:solidFill>
                  <a:schemeClr val="bg1"/>
                </a:solidFill>
                <a:latin typeface="Calibri" panose="020F0502020204030204" pitchFamily="34" charset="0"/>
                <a:cs typeface="Calibri" panose="020F0502020204030204" pitchFamily="34" charset="0"/>
              </a:rPr>
              <a:t> until the national launch (10 October 2020) but can be shared after this stage. </a:t>
            </a:r>
          </a:p>
        </p:txBody>
      </p:sp>
      <p:sp>
        <p:nvSpPr>
          <p:cNvPr id="4" name="Slide Number Placeholder 3"/>
          <p:cNvSpPr>
            <a:spLocks noGrp="1"/>
          </p:cNvSpPr>
          <p:nvPr>
            <p:ph type="sldNum" sz="quarter" idx="5"/>
          </p:nvPr>
        </p:nvSpPr>
        <p:spPr/>
        <p:txBody>
          <a:bodyPr/>
          <a:lstStyle/>
          <a:p>
            <a:fld id="{4B046946-55F6-4FDB-9A4D-5B7306D33397}" type="slidenum">
              <a:rPr lang="en-GB" smtClean="0"/>
              <a:t>5</a:t>
            </a:fld>
            <a:endParaRPr lang="en-GB"/>
          </a:p>
        </p:txBody>
      </p:sp>
    </p:spTree>
    <p:extLst>
      <p:ext uri="{BB962C8B-B14F-4D97-AF65-F5344CB8AC3E}">
        <p14:creationId xmlns:p14="http://schemas.microsoft.com/office/powerpoint/2010/main" val="1396397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spcAft>
                <a:spcPts val="600"/>
              </a:spcAft>
              <a:buFont typeface="Symbol" panose="05050102010706020507" pitchFamily="18" charset="2"/>
              <a:buChar char=""/>
            </a:pPr>
            <a:r>
              <a:rPr lang="en-US" sz="1200">
                <a:solidFill>
                  <a:srgbClr val="0E74C4"/>
                </a:solidFill>
                <a:effectLst/>
                <a:latin typeface="Calibri" panose="020F0502020204030204" pitchFamily="34" charset="0"/>
                <a:ea typeface="DengXian" panose="020B0503020204020204" pitchFamily="2" charset="-122"/>
                <a:cs typeface="Calibri" panose="020F0502020204030204" pitchFamily="34" charset="0"/>
              </a:rPr>
              <a:t>During lockdown, almost 1 in 2 young people did not feel in control of their lives (footnote 1) and 1 in 3 young people felt overwhelmed by panic and anxiety on a daily basis (footnote 2).</a:t>
            </a:r>
            <a:r>
              <a:rPr lang="en-US" sz="1200" baseline="30000">
                <a:solidFill>
                  <a:srgbClr val="0E74C4"/>
                </a:solidFill>
                <a:effectLst/>
                <a:latin typeface="Calibri" panose="020F0502020204030204" pitchFamily="34" charset="0"/>
                <a:ea typeface="DengXian" panose="020B0503020204020204" pitchFamily="2" charset="-122"/>
                <a:cs typeface="Calibri" panose="020F0502020204030204" pitchFamily="34" charset="0"/>
              </a:rPr>
              <a:t> </a:t>
            </a:r>
            <a:endParaRPr lang="en-GB" sz="1200">
              <a:solidFill>
                <a:srgbClr val="0E74C4"/>
              </a:solidFill>
              <a:effectLst/>
              <a:latin typeface="Verdana" panose="020B0604030504040204" pitchFamily="34" charset="0"/>
              <a:ea typeface="DengXian" panose="020B0503020204020204" pitchFamily="2" charset="-122"/>
              <a:cs typeface="Calibri" panose="020F0502020204030204" pitchFamily="34" charset="0"/>
            </a:endParaRPr>
          </a:p>
          <a:p>
            <a:pPr marL="342900" lvl="0" indent="-342900">
              <a:spcAft>
                <a:spcPts val="600"/>
              </a:spcAft>
              <a:buFont typeface="Symbol" panose="05050102010706020507" pitchFamily="18" charset="2"/>
              <a:buChar char=""/>
            </a:pPr>
            <a:r>
              <a:rPr lang="en-US" sz="1200">
                <a:solidFill>
                  <a:srgbClr val="0E74C4"/>
                </a:solidFill>
                <a:effectLst/>
                <a:latin typeface="Calibri" panose="020F0502020204030204" pitchFamily="34" charset="0"/>
                <a:ea typeface="DengXian" panose="020B0503020204020204" pitchFamily="2" charset="-122"/>
                <a:cs typeface="Calibri" panose="020F0502020204030204" pitchFamily="34" charset="0"/>
              </a:rPr>
              <a:t>4 in 5 young people reported the pandemic made their mental health worse (footnote 3).</a:t>
            </a:r>
            <a:endParaRPr lang="en-GB" sz="1200">
              <a:solidFill>
                <a:srgbClr val="0E74C4"/>
              </a:solidFill>
              <a:effectLst/>
              <a:latin typeface="Verdana" panose="020B0604030504040204" pitchFamily="34" charset="0"/>
              <a:ea typeface="DengXian" panose="020B0503020204020204" pitchFamily="2" charset="-122"/>
              <a:cs typeface="Calibri" panose="020F0502020204030204" pitchFamily="34" charset="0"/>
            </a:endParaRPr>
          </a:p>
          <a:p>
            <a:pPr marL="342900" lvl="0" indent="-342900">
              <a:spcAft>
                <a:spcPts val="600"/>
              </a:spcAft>
              <a:buFont typeface="Symbol" panose="05050102010706020507" pitchFamily="18" charset="2"/>
              <a:buChar char=""/>
            </a:pPr>
            <a:r>
              <a:rPr lang="en-US" sz="1200">
                <a:solidFill>
                  <a:srgbClr val="0E74C4"/>
                </a:solidFill>
                <a:effectLst/>
                <a:latin typeface="Calibri" panose="020F0502020204030204" pitchFamily="34" charset="0"/>
                <a:ea typeface="DengXian" panose="020B0503020204020204" pitchFamily="2" charset="-122"/>
                <a:cs typeface="Calibri" panose="020F0502020204030204" pitchFamily="34" charset="0"/>
              </a:rPr>
              <a:t>8 in 10 young people agreed the pandemic had increased feelings of anxiety and isolation (footnote 4).</a:t>
            </a:r>
            <a:endParaRPr lang="en-GB" sz="1200">
              <a:solidFill>
                <a:srgbClr val="0E74C4"/>
              </a:solidFill>
              <a:effectLst/>
              <a:latin typeface="Verdana" panose="020B0604030504040204" pitchFamily="34" charset="0"/>
              <a:ea typeface="DengXian" panose="020B0503020204020204" pitchFamily="2" charset="-122"/>
              <a:cs typeface="Calibri" panose="020F0502020204030204" pitchFamily="34" charset="0"/>
            </a:endParaRPr>
          </a:p>
          <a:p>
            <a:endPar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endParaRPr>
          </a:p>
          <a:p>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Sources:</a:t>
            </a:r>
          </a:p>
          <a:p>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1. The Prince’s Trust and YouGov (2020) </a:t>
            </a:r>
            <a:r>
              <a:rPr lang="en-US" sz="1200" u="sng">
                <a:solidFill>
                  <a:srgbClr val="0E74C4"/>
                </a:solidFill>
                <a:effectLst/>
                <a:latin typeface="Calibri" panose="020F0502020204030204" pitchFamily="34" charset="0"/>
                <a:ea typeface="DengXian" panose="020B0503020204020204" pitchFamily="2" charset="-122"/>
                <a:cs typeface="Arial" panose="020B0604020202020204" pitchFamily="34" charset="0"/>
                <a:hlinkClick r:id="rId3"/>
              </a:rPr>
              <a:t>Young People in Lockdown</a:t>
            </a:r>
            <a:endParaRPr lang="en-GB" sz="1200">
              <a:solidFill>
                <a:srgbClr val="0E74C4"/>
              </a:solidFill>
              <a:effectLst/>
              <a:latin typeface="Verdana" panose="020B0604030504040204" pitchFamily="34" charset="0"/>
              <a:ea typeface="DengXian" panose="020B0503020204020204" pitchFamily="2" charset="-122"/>
              <a:cs typeface="Arial" panose="020B0604020202020204" pitchFamily="34" charset="0"/>
            </a:endParaRPr>
          </a:p>
          <a:p>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2. The Prince’s Trust and YouGov (2020) </a:t>
            </a:r>
            <a:r>
              <a:rPr lang="en-US" sz="1200" u="sng">
                <a:solidFill>
                  <a:srgbClr val="0E74C4"/>
                </a:solidFill>
                <a:effectLst/>
                <a:latin typeface="Calibri" panose="020F0502020204030204" pitchFamily="34" charset="0"/>
                <a:ea typeface="DengXian" panose="020B0503020204020204" pitchFamily="2" charset="-122"/>
                <a:cs typeface="Arial" panose="020B0604020202020204" pitchFamily="34" charset="0"/>
                <a:hlinkClick r:id="rId3"/>
              </a:rPr>
              <a:t>Young People in Lockdown</a:t>
            </a:r>
            <a:endParaRPr lang="en-GB" sz="1200">
              <a:solidFill>
                <a:srgbClr val="0E74C4"/>
              </a:solidFill>
              <a:effectLst/>
              <a:latin typeface="Verdana" panose="020B0604030504040204" pitchFamily="34" charset="0"/>
              <a:ea typeface="DengXian" panose="020B0503020204020204" pitchFamily="2" charset="-122"/>
              <a:cs typeface="Arial" panose="020B0604020202020204" pitchFamily="34" charset="0"/>
            </a:endParaRPr>
          </a:p>
          <a:p>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3. IPPO (2021) </a:t>
            </a:r>
            <a:r>
              <a:rPr lang="en-US" sz="1200" u="sng">
                <a:solidFill>
                  <a:srgbClr val="0E74C4"/>
                </a:solidFill>
                <a:effectLst/>
                <a:latin typeface="Calibri" panose="020F0502020204030204" pitchFamily="34" charset="0"/>
                <a:ea typeface="DengXian" panose="020B0503020204020204" pitchFamily="2" charset="-122"/>
                <a:cs typeface="Arial" panose="020B0604020202020204" pitchFamily="34" charset="0"/>
                <a:hlinkClick r:id="rId4"/>
              </a:rPr>
              <a:t>The importance of joy and trust: how to construct a post-COVID future that works for young people</a:t>
            </a:r>
            <a:endParaRPr lang="en-GB" sz="1200">
              <a:solidFill>
                <a:srgbClr val="0E74C4"/>
              </a:solidFill>
              <a:effectLst/>
              <a:latin typeface="Verdana" panose="020B0604030504040204" pitchFamily="34" charset="0"/>
              <a:ea typeface="DengXian" panose="020B0503020204020204" pitchFamily="2" charset="-122"/>
              <a:cs typeface="Arial" panose="020B0604020202020204" pitchFamily="34" charset="0"/>
            </a:endParaRPr>
          </a:p>
          <a:p>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4. Young Minds: </a:t>
            </a:r>
            <a:r>
              <a:rPr lang="en-US" sz="1200" i="1">
                <a:solidFill>
                  <a:srgbClr val="0E74C4"/>
                </a:solidFill>
                <a:effectLst/>
                <a:latin typeface="Calibri" panose="020F0502020204030204" pitchFamily="34" charset="0"/>
                <a:ea typeface="DengXian" panose="020B0503020204020204" pitchFamily="2" charset="-122"/>
                <a:cs typeface="Arial" panose="020B0604020202020204" pitchFamily="34" charset="0"/>
              </a:rPr>
              <a:t>Coronavirus: Impact on Young People with Mental Health Needs </a:t>
            </a:r>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a:t>
            </a:r>
            <a:r>
              <a:rPr lang="en-US" sz="1200" u="sng">
                <a:solidFill>
                  <a:srgbClr val="0E74C4"/>
                </a:solidFill>
                <a:effectLst/>
                <a:latin typeface="Calibri" panose="020F0502020204030204" pitchFamily="34" charset="0"/>
                <a:ea typeface="DengXian" panose="020B0503020204020204" pitchFamily="2" charset="-122"/>
                <a:cs typeface="Arial" panose="020B0604020202020204" pitchFamily="34" charset="0"/>
                <a:hlinkClick r:id="rId5"/>
              </a:rPr>
              <a:t>https://www.youngminds.org.uk/about-us/reports-and-impact/coronavirus-impact-on-young-people-with-mental-health-needs</a:t>
            </a:r>
            <a:r>
              <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rPr>
              <a:t>)</a:t>
            </a:r>
          </a:p>
          <a:p>
            <a:endParaRPr lang="en-US" sz="1200">
              <a:solidFill>
                <a:srgbClr val="0E74C4"/>
              </a:solidFill>
              <a:effectLst/>
              <a:latin typeface="Calibri" panose="020F0502020204030204" pitchFamily="34" charset="0"/>
              <a:ea typeface="DengXian" panose="020B0503020204020204" pitchFamily="2" charset="-122"/>
              <a:cs typeface="Arial" panose="020B0604020202020204" pitchFamily="34" charset="0"/>
            </a:endParaRPr>
          </a:p>
          <a:p>
            <a:endParaRPr lang="en-GB" sz="1000" i="1">
              <a:solidFill>
                <a:srgbClr val="0E74C4"/>
              </a:solidFill>
              <a:effectLst/>
              <a:latin typeface="Verdana" panose="020B0604030504040204" pitchFamily="34" charset="0"/>
              <a:ea typeface="DengXian" panose="020B0503020204020204" pitchFamily="2" charset="-122"/>
              <a:cs typeface="Arial" panose="020B0604020202020204" pitchFamily="34" charset="0"/>
            </a:endParaRPr>
          </a:p>
          <a:p>
            <a:r>
              <a:rPr lang="en-GB" sz="1000" i="1">
                <a:solidFill>
                  <a:srgbClr val="0E74C4"/>
                </a:solidFill>
                <a:effectLst/>
                <a:latin typeface="+mn-lt"/>
                <a:ea typeface="DengXian" panose="020B0503020204020204" pitchFamily="2" charset="-122"/>
                <a:cs typeface="Arial" panose="020B0604020202020204" pitchFamily="34" charset="0"/>
              </a:rPr>
              <a:t>Image by &lt;a </a:t>
            </a:r>
            <a:r>
              <a:rPr lang="en-GB" sz="1000" i="1" err="1">
                <a:solidFill>
                  <a:srgbClr val="0E74C4"/>
                </a:solidFill>
                <a:effectLst/>
                <a:latin typeface="+mn-lt"/>
                <a:ea typeface="DengXian" panose="020B0503020204020204" pitchFamily="2" charset="-122"/>
                <a:cs typeface="Arial" panose="020B0604020202020204" pitchFamily="34" charset="0"/>
              </a:rPr>
              <a:t>href</a:t>
            </a:r>
            <a:r>
              <a:rPr lang="en-GB" sz="1000" i="1">
                <a:solidFill>
                  <a:srgbClr val="0E74C4"/>
                </a:solidFill>
                <a:effectLst/>
                <a:latin typeface="+mn-lt"/>
                <a:ea typeface="DengXian" panose="020B0503020204020204" pitchFamily="2" charset="-122"/>
                <a:cs typeface="Arial" panose="020B0604020202020204" pitchFamily="34" charset="0"/>
              </a:rPr>
              <a:t>="https://pixabay.com/users/mohamed_hassan-5229782/?</a:t>
            </a:r>
            <a:r>
              <a:rPr lang="en-GB" sz="1000" i="1" err="1">
                <a:solidFill>
                  <a:srgbClr val="0E74C4"/>
                </a:solidFill>
                <a:effectLst/>
                <a:latin typeface="+mn-lt"/>
                <a:ea typeface="DengXian" panose="020B0503020204020204" pitchFamily="2" charset="-122"/>
                <a:cs typeface="Arial" panose="020B0604020202020204" pitchFamily="34" charset="0"/>
              </a:rPr>
              <a:t>utm_source</a:t>
            </a:r>
            <a:r>
              <a:rPr lang="en-GB" sz="1000" i="1">
                <a:solidFill>
                  <a:srgbClr val="0E74C4"/>
                </a:solidFill>
                <a:effectLst/>
                <a:latin typeface="+mn-lt"/>
                <a:ea typeface="DengXian" panose="020B0503020204020204" pitchFamily="2" charset="-122"/>
                <a:cs typeface="Arial" panose="020B0604020202020204" pitchFamily="34" charset="0"/>
              </a:rPr>
              <a:t>=</a:t>
            </a:r>
            <a:r>
              <a:rPr lang="en-GB" sz="1000" i="1" err="1">
                <a:solidFill>
                  <a:srgbClr val="0E74C4"/>
                </a:solidFill>
                <a:effectLst/>
                <a:latin typeface="+mn-lt"/>
                <a:ea typeface="DengXian" panose="020B0503020204020204" pitchFamily="2" charset="-122"/>
                <a:cs typeface="Arial" panose="020B0604020202020204" pitchFamily="34" charset="0"/>
              </a:rPr>
              <a:t>link-attribution&amp;amp;utm_medium</a:t>
            </a:r>
            <a:r>
              <a:rPr lang="en-GB" sz="1000" i="1">
                <a:solidFill>
                  <a:srgbClr val="0E74C4"/>
                </a:solidFill>
                <a:effectLst/>
                <a:latin typeface="+mn-lt"/>
                <a:ea typeface="DengXian" panose="020B0503020204020204" pitchFamily="2" charset="-122"/>
                <a:cs typeface="Arial" panose="020B0604020202020204" pitchFamily="34" charset="0"/>
              </a:rPr>
              <a:t>=</a:t>
            </a:r>
            <a:r>
              <a:rPr lang="en-GB" sz="1000" i="1" err="1">
                <a:solidFill>
                  <a:srgbClr val="0E74C4"/>
                </a:solidFill>
                <a:effectLst/>
                <a:latin typeface="+mn-lt"/>
                <a:ea typeface="DengXian" panose="020B0503020204020204" pitchFamily="2" charset="-122"/>
                <a:cs typeface="Arial" panose="020B0604020202020204" pitchFamily="34" charset="0"/>
              </a:rPr>
              <a:t>referral&amp;amp;utm_campaign</a:t>
            </a:r>
            <a:r>
              <a:rPr lang="en-GB" sz="1000" i="1">
                <a:solidFill>
                  <a:srgbClr val="0E74C4"/>
                </a:solidFill>
                <a:effectLst/>
                <a:latin typeface="+mn-lt"/>
                <a:ea typeface="DengXian" panose="020B0503020204020204" pitchFamily="2" charset="-122"/>
                <a:cs typeface="Arial" panose="020B0604020202020204" pitchFamily="34" charset="0"/>
              </a:rPr>
              <a:t>=</a:t>
            </a:r>
            <a:r>
              <a:rPr lang="en-GB" sz="1000" i="1" err="1">
                <a:solidFill>
                  <a:srgbClr val="0E74C4"/>
                </a:solidFill>
                <a:effectLst/>
                <a:latin typeface="+mn-lt"/>
                <a:ea typeface="DengXian" panose="020B0503020204020204" pitchFamily="2" charset="-122"/>
                <a:cs typeface="Arial" panose="020B0604020202020204" pitchFamily="34" charset="0"/>
              </a:rPr>
              <a:t>image&amp;amp;utm_content</a:t>
            </a:r>
            <a:r>
              <a:rPr lang="en-GB" sz="1000" i="1">
                <a:solidFill>
                  <a:srgbClr val="0E74C4"/>
                </a:solidFill>
                <a:effectLst/>
                <a:latin typeface="+mn-lt"/>
                <a:ea typeface="DengXian" panose="020B0503020204020204" pitchFamily="2" charset="-122"/>
                <a:cs typeface="Arial" panose="020B0604020202020204" pitchFamily="34" charset="0"/>
              </a:rPr>
              <a:t>=6562668"&gt;</a:t>
            </a:r>
            <a:r>
              <a:rPr lang="en-GB" sz="1000" i="1" err="1">
                <a:solidFill>
                  <a:srgbClr val="0E74C4"/>
                </a:solidFill>
                <a:effectLst/>
                <a:latin typeface="+mn-lt"/>
                <a:ea typeface="DengXian" panose="020B0503020204020204" pitchFamily="2" charset="-122"/>
                <a:cs typeface="Arial" panose="020B0604020202020204" pitchFamily="34" charset="0"/>
              </a:rPr>
              <a:t>mohamed</a:t>
            </a:r>
            <a:r>
              <a:rPr lang="en-GB" sz="1000" i="1">
                <a:solidFill>
                  <a:srgbClr val="0E74C4"/>
                </a:solidFill>
                <a:effectLst/>
                <a:latin typeface="+mn-lt"/>
                <a:ea typeface="DengXian" panose="020B0503020204020204" pitchFamily="2" charset="-122"/>
                <a:cs typeface="Arial" panose="020B0604020202020204" pitchFamily="34" charset="0"/>
              </a:rPr>
              <a:t> Hassan&lt;/a&gt; from &lt;a </a:t>
            </a:r>
            <a:r>
              <a:rPr lang="en-GB" sz="1000" i="1" err="1">
                <a:solidFill>
                  <a:srgbClr val="0E74C4"/>
                </a:solidFill>
                <a:effectLst/>
                <a:latin typeface="+mn-lt"/>
                <a:ea typeface="DengXian" panose="020B0503020204020204" pitchFamily="2" charset="-122"/>
                <a:cs typeface="Arial" panose="020B0604020202020204" pitchFamily="34" charset="0"/>
              </a:rPr>
              <a:t>href</a:t>
            </a:r>
            <a:r>
              <a:rPr lang="en-GB" sz="1000" i="1">
                <a:solidFill>
                  <a:srgbClr val="0E74C4"/>
                </a:solidFill>
                <a:effectLst/>
                <a:latin typeface="+mn-lt"/>
                <a:ea typeface="DengXian" panose="020B0503020204020204" pitchFamily="2" charset="-122"/>
                <a:cs typeface="Arial" panose="020B0604020202020204" pitchFamily="34" charset="0"/>
              </a:rPr>
              <a:t>="https://pixabay.com//?</a:t>
            </a:r>
            <a:r>
              <a:rPr lang="en-GB" sz="1000" i="1" err="1">
                <a:solidFill>
                  <a:srgbClr val="0E74C4"/>
                </a:solidFill>
                <a:effectLst/>
                <a:latin typeface="+mn-lt"/>
                <a:ea typeface="DengXian" panose="020B0503020204020204" pitchFamily="2" charset="-122"/>
                <a:cs typeface="Arial" panose="020B0604020202020204" pitchFamily="34" charset="0"/>
              </a:rPr>
              <a:t>utm_source</a:t>
            </a:r>
            <a:r>
              <a:rPr lang="en-GB" sz="1000" i="1">
                <a:solidFill>
                  <a:srgbClr val="0E74C4"/>
                </a:solidFill>
                <a:effectLst/>
                <a:latin typeface="+mn-lt"/>
                <a:ea typeface="DengXian" panose="020B0503020204020204" pitchFamily="2" charset="-122"/>
                <a:cs typeface="Arial" panose="020B0604020202020204" pitchFamily="34" charset="0"/>
              </a:rPr>
              <a:t>=</a:t>
            </a:r>
            <a:r>
              <a:rPr lang="en-GB" sz="1000" i="1" err="1">
                <a:solidFill>
                  <a:srgbClr val="0E74C4"/>
                </a:solidFill>
                <a:effectLst/>
                <a:latin typeface="+mn-lt"/>
                <a:ea typeface="DengXian" panose="020B0503020204020204" pitchFamily="2" charset="-122"/>
                <a:cs typeface="Arial" panose="020B0604020202020204" pitchFamily="34" charset="0"/>
              </a:rPr>
              <a:t>link-attribution&amp;amp;utm_medium</a:t>
            </a:r>
            <a:r>
              <a:rPr lang="en-GB" sz="1000" i="1">
                <a:solidFill>
                  <a:srgbClr val="0E74C4"/>
                </a:solidFill>
                <a:effectLst/>
                <a:latin typeface="+mn-lt"/>
                <a:ea typeface="DengXian" panose="020B0503020204020204" pitchFamily="2" charset="-122"/>
                <a:cs typeface="Arial" panose="020B0604020202020204" pitchFamily="34" charset="0"/>
              </a:rPr>
              <a:t>=</a:t>
            </a:r>
            <a:r>
              <a:rPr lang="en-GB" sz="1000" i="1" err="1">
                <a:solidFill>
                  <a:srgbClr val="0E74C4"/>
                </a:solidFill>
                <a:effectLst/>
                <a:latin typeface="+mn-lt"/>
                <a:ea typeface="DengXian" panose="020B0503020204020204" pitchFamily="2" charset="-122"/>
                <a:cs typeface="Arial" panose="020B0604020202020204" pitchFamily="34" charset="0"/>
              </a:rPr>
              <a:t>referral&amp;amp;utm_campaign</a:t>
            </a:r>
            <a:r>
              <a:rPr lang="en-GB" sz="1000" i="1">
                <a:solidFill>
                  <a:srgbClr val="0E74C4"/>
                </a:solidFill>
                <a:effectLst/>
                <a:latin typeface="+mn-lt"/>
                <a:ea typeface="DengXian" panose="020B0503020204020204" pitchFamily="2" charset="-122"/>
                <a:cs typeface="Arial" panose="020B0604020202020204" pitchFamily="34" charset="0"/>
              </a:rPr>
              <a:t>=</a:t>
            </a:r>
            <a:r>
              <a:rPr lang="en-GB" sz="1000" i="1" err="1">
                <a:solidFill>
                  <a:srgbClr val="0E74C4"/>
                </a:solidFill>
                <a:effectLst/>
                <a:latin typeface="+mn-lt"/>
                <a:ea typeface="DengXian" panose="020B0503020204020204" pitchFamily="2" charset="-122"/>
                <a:cs typeface="Arial" panose="020B0604020202020204" pitchFamily="34" charset="0"/>
              </a:rPr>
              <a:t>image&amp;amp;utm_content</a:t>
            </a:r>
            <a:r>
              <a:rPr lang="en-GB" sz="1000" i="1">
                <a:solidFill>
                  <a:srgbClr val="0E74C4"/>
                </a:solidFill>
                <a:effectLst/>
                <a:latin typeface="+mn-lt"/>
                <a:ea typeface="DengXian" panose="020B0503020204020204" pitchFamily="2" charset="-122"/>
                <a:cs typeface="Arial" panose="020B0604020202020204" pitchFamily="34" charset="0"/>
              </a:rPr>
              <a:t>=6562668"&gt;</a:t>
            </a:r>
            <a:r>
              <a:rPr lang="en-GB" sz="1000" i="1" err="1">
                <a:solidFill>
                  <a:srgbClr val="0E74C4"/>
                </a:solidFill>
                <a:effectLst/>
                <a:latin typeface="+mn-lt"/>
                <a:ea typeface="DengXian" panose="020B0503020204020204" pitchFamily="2" charset="-122"/>
                <a:cs typeface="Arial" panose="020B0604020202020204" pitchFamily="34" charset="0"/>
              </a:rPr>
              <a:t>Pixabay</a:t>
            </a:r>
            <a:r>
              <a:rPr lang="en-GB" sz="1000" i="1">
                <a:solidFill>
                  <a:srgbClr val="0E74C4"/>
                </a:solidFill>
                <a:effectLst/>
                <a:latin typeface="+mn-lt"/>
                <a:ea typeface="DengXian" panose="020B0503020204020204" pitchFamily="2" charset="-122"/>
                <a:cs typeface="Arial" panose="020B0604020202020204" pitchFamily="34" charset="0"/>
              </a:rPr>
              <a:t>&lt;/a&gt;</a:t>
            </a:r>
          </a:p>
        </p:txBody>
      </p:sp>
      <p:sp>
        <p:nvSpPr>
          <p:cNvPr id="4" name="Slide Number Placeholder 3"/>
          <p:cNvSpPr>
            <a:spLocks noGrp="1"/>
          </p:cNvSpPr>
          <p:nvPr>
            <p:ph type="sldNum" sz="quarter" idx="5"/>
          </p:nvPr>
        </p:nvSpPr>
        <p:spPr/>
        <p:txBody>
          <a:bodyPr/>
          <a:lstStyle/>
          <a:p>
            <a:fld id="{4B046946-55F6-4FDB-9A4D-5B7306D33397}" type="slidenum">
              <a:rPr lang="en-GB" smtClean="0"/>
              <a:t>6</a:t>
            </a:fld>
            <a:endParaRPr lang="en-GB"/>
          </a:p>
        </p:txBody>
      </p:sp>
    </p:spTree>
    <p:extLst>
      <p:ext uri="{BB962C8B-B14F-4D97-AF65-F5344CB8AC3E}">
        <p14:creationId xmlns:p14="http://schemas.microsoft.com/office/powerpoint/2010/main" val="2359120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sz="1400" dirty="0">
                <a:solidFill>
                  <a:srgbClr val="242424"/>
                </a:solidFill>
                <a:effectLst/>
                <a:latin typeface="Calibri" panose="020F0502020204030204" pitchFamily="34" charset="0"/>
                <a:ea typeface="Times New Roman" panose="02020603050405020304" pitchFamily="18" charset="0"/>
              </a:rPr>
              <a:t>Bibliotherapy and helpful reading has been found to improve </a:t>
            </a:r>
            <a:r>
              <a:rPr lang="en-US" sz="1400" dirty="0">
                <a:solidFill>
                  <a:srgbClr val="000000"/>
                </a:solidFill>
                <a:effectLst/>
                <a:latin typeface="Calibri" panose="020F0502020204030204" pitchFamily="34" charset="0"/>
                <a:ea typeface="Times New Roman" panose="02020603050405020304" pitchFamily="18" charset="0"/>
              </a:rPr>
              <a:t>self-esteem and support with a range of other personal, health, mental health and wellbeing-related issues – yielding positive results for children, young people and adults (footnote 1).</a:t>
            </a:r>
            <a:endParaRPr lang="en-GB" sz="1400" dirty="0">
              <a:solidFill>
                <a:schemeClr val="tx1"/>
              </a:solidFill>
              <a:effectLst/>
              <a:latin typeface="Times New Roman" panose="02020603050405020304" pitchFamily="18" charset="0"/>
              <a:ea typeface="Times New Roman" panose="02020603050405020304" pitchFamily="18" charset="0"/>
            </a:endParaRPr>
          </a:p>
          <a:p>
            <a:pPr marL="457200" indent="-457200">
              <a:buFont typeface="Arial" panose="020B0604020202020204" pitchFamily="34" charset="0"/>
              <a:buChar char="•"/>
            </a:pPr>
            <a:endParaRPr lang="en-GB" sz="1400" dirty="0">
              <a:solidFill>
                <a:schemeClr val="tx1"/>
              </a:solidFill>
              <a:effectLst/>
              <a:latin typeface="Times New Roman" panose="02020603050405020304" pitchFamily="18" charset="0"/>
              <a:ea typeface="DengXian" panose="020B0503020204020204" pitchFamily="2" charset="-122"/>
            </a:endParaRPr>
          </a:p>
          <a:p>
            <a:pPr marL="457200" indent="-457200">
              <a:buFont typeface="Arial" panose="020B0604020202020204" pitchFamily="34" charset="0"/>
              <a:buChar char="•"/>
            </a:pPr>
            <a:r>
              <a:rPr lang="en-US" dirty="0">
                <a:solidFill>
                  <a:srgbClr val="0E74C4"/>
                </a:solidFill>
                <a:latin typeface="Calibri" panose="020F0502020204030204" pitchFamily="34" charset="0"/>
                <a:ea typeface="DengXian" panose="020B0503020204020204" pitchFamily="2" charset="-122"/>
              </a:rPr>
              <a:t>Research shows that texts providing health information, advice and support have a positive impact on mental health conditions and wellbeing, reducing symptoms and improving </a:t>
            </a:r>
            <a:r>
              <a:rPr lang="en-US" dirty="0" err="1">
                <a:solidFill>
                  <a:srgbClr val="0E74C4"/>
                </a:solidFill>
                <a:latin typeface="Calibri" panose="020F0502020204030204" pitchFamily="34" charset="0"/>
                <a:ea typeface="DengXian" panose="020B0503020204020204" pitchFamily="2" charset="-122"/>
              </a:rPr>
              <a:t>behaviours</a:t>
            </a:r>
            <a:r>
              <a:rPr lang="en-US" dirty="0">
                <a:solidFill>
                  <a:srgbClr val="0E74C4"/>
                </a:solidFill>
                <a:latin typeface="Calibri" panose="020F0502020204030204" pitchFamily="34" charset="0"/>
                <a:ea typeface="DengXian" panose="020B0503020204020204" pitchFamily="2" charset="-122"/>
              </a:rPr>
              <a:t> (footnote 2).</a:t>
            </a:r>
          </a:p>
          <a:p>
            <a:pPr marL="457200" indent="-457200">
              <a:buFont typeface="Arial" panose="020B0604020202020204" pitchFamily="34" charset="0"/>
              <a:buChar char="•"/>
            </a:pPr>
            <a:endParaRPr lang="en-US" sz="1200" dirty="0">
              <a:solidFill>
                <a:srgbClr val="0E74C4"/>
              </a:solidFill>
              <a:effectLst/>
              <a:latin typeface="Calibri" panose="020F0502020204030204" pitchFamily="34" charset="0"/>
              <a:ea typeface="DengXian" panose="020B0503020204020204" pitchFamily="2" charset="-122"/>
              <a:cs typeface="Arial" panose="020B0604020202020204" pitchFamily="34" charset="0"/>
            </a:endParaRPr>
          </a:p>
          <a:p>
            <a:pPr marL="457200" indent="-457200">
              <a:buFont typeface="Arial" panose="020B0604020202020204" pitchFamily="34" charset="0"/>
              <a:buChar char="•"/>
            </a:pPr>
            <a:r>
              <a:rPr lang="en-US" sz="1200" dirty="0">
                <a:effectLst/>
                <a:latin typeface="Calibri" panose="020F0502020204030204" pitchFamily="34" charset="0"/>
                <a:ea typeface="DengXian" panose="020B0503020204020204" pitchFamily="2" charset="-122"/>
                <a:cs typeface="Arial" panose="020B0604020202020204" pitchFamily="34" charset="0"/>
              </a:rPr>
              <a:t>91% of Reading Well users surveyed told us they found their book helpful or very helpful, with 83% saying their book helped them to understand more about their health needs and </a:t>
            </a:r>
            <a:r>
              <a:rPr lang="en-US" sz="1200" dirty="0">
                <a:effectLst/>
                <a:latin typeface="Calibri" panose="020F0502020204030204" pitchFamily="34" charset="0"/>
                <a:ea typeface="Times New Roman" panose="02020603050405020304" pitchFamily="18" charset="0"/>
                <a:cs typeface="Arial" panose="020B0604020202020204" pitchFamily="34" charset="0"/>
              </a:rPr>
              <a:t>71% that their book supported them in coping better with health needs</a:t>
            </a:r>
            <a:r>
              <a:rPr lang="en-GB" sz="1200" dirty="0">
                <a:effectLst/>
                <a:latin typeface="Calibri" panose="020F0502020204030204" pitchFamily="34" charset="0"/>
                <a:ea typeface="Times New Roman" panose="02020603050405020304" pitchFamily="18" charset="0"/>
                <a:cs typeface="Arial" panose="020B0604020202020204" pitchFamily="34" charset="0"/>
              </a:rPr>
              <a:t>.</a:t>
            </a:r>
            <a:r>
              <a:rPr lang="en-US" sz="1200" dirty="0">
                <a:effectLst/>
                <a:latin typeface="Calibri" panose="020F0502020204030204" pitchFamily="34" charset="0"/>
                <a:ea typeface="DengXian" panose="020B0503020204020204" pitchFamily="2" charset="-122"/>
                <a:cs typeface="Arial" panose="020B0604020202020204" pitchFamily="34" charset="0"/>
              </a:rPr>
              <a:t> </a:t>
            </a:r>
          </a:p>
          <a:p>
            <a:endParaRPr lang="en-GB" dirty="0"/>
          </a:p>
          <a:p>
            <a:r>
              <a:rPr lang="en-GB" dirty="0"/>
              <a:t>Sources: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err="1">
                <a:solidFill>
                  <a:srgbClr val="0E74C4"/>
                </a:solidFill>
                <a:effectLst/>
                <a:latin typeface="Calibri" panose="020F0502020204030204" pitchFamily="34" charset="0"/>
                <a:ea typeface="DengXian" panose="020B0503020204020204" pitchFamily="2" charset="-122"/>
                <a:cs typeface="Arial" panose="020B0604020202020204" pitchFamily="34" charset="0"/>
              </a:rPr>
              <a:t>Niman</a:t>
            </a:r>
            <a:r>
              <a:rPr lang="en-GB" sz="1200" dirty="0">
                <a:solidFill>
                  <a:srgbClr val="0E74C4"/>
                </a:solidFill>
                <a:effectLst/>
                <a:latin typeface="Calibri" panose="020F0502020204030204" pitchFamily="34" charset="0"/>
                <a:ea typeface="DengXian" panose="020B0503020204020204" pitchFamily="2" charset="-122"/>
                <a:cs typeface="Arial" panose="020B0604020202020204" pitchFamily="34" charset="0"/>
              </a:rPr>
              <a:t> et al. (2019) </a:t>
            </a:r>
            <a:r>
              <a:rPr lang="en-US" sz="1200" u="sng" dirty="0">
                <a:solidFill>
                  <a:srgbClr val="0E74C4"/>
                </a:solidFill>
                <a:effectLst/>
                <a:latin typeface="Calibri" panose="020F0502020204030204" pitchFamily="34" charset="0"/>
                <a:ea typeface="DengXian" panose="020B0503020204020204" pitchFamily="2" charset="-122"/>
                <a:cs typeface="Arial" panose="020B0604020202020204" pitchFamily="34" charset="0"/>
                <a:hlinkClick r:id="rId3"/>
              </a:rPr>
              <a:t>The Effect of Bibliotherapy on the Self Esteem among Early Adolescents</a:t>
            </a:r>
            <a:r>
              <a:rPr lang="en-US" sz="1200" dirty="0">
                <a:solidFill>
                  <a:srgbClr val="0E74C4"/>
                </a:solidFill>
                <a:effectLst/>
                <a:latin typeface="Calibri" panose="020F0502020204030204" pitchFamily="34" charset="0"/>
                <a:ea typeface="DengXian" panose="020B0503020204020204" pitchFamily="2" charset="-122"/>
                <a:cs typeface="Arial" panose="020B0604020202020204" pitchFamily="34" charset="0"/>
              </a:rPr>
              <a:t>; </a:t>
            </a:r>
            <a:r>
              <a:rPr lang="en-GB" sz="1200" dirty="0">
                <a:solidFill>
                  <a:srgbClr val="0E74C4"/>
                </a:solidFill>
                <a:effectLst/>
                <a:latin typeface="Calibri" panose="020F0502020204030204" pitchFamily="34" charset="0"/>
                <a:ea typeface="DengXian" panose="020B0503020204020204" pitchFamily="2" charset="-122"/>
                <a:cs typeface="Arial" panose="020B0604020202020204" pitchFamily="34" charset="0"/>
              </a:rPr>
              <a:t>G. </a:t>
            </a:r>
            <a:r>
              <a:rPr lang="en-GB" sz="1200" dirty="0" err="1">
                <a:solidFill>
                  <a:srgbClr val="0E74C4"/>
                </a:solidFill>
                <a:effectLst/>
                <a:latin typeface="Calibri" panose="020F0502020204030204" pitchFamily="34" charset="0"/>
                <a:ea typeface="DengXian" panose="020B0503020204020204" pitchFamily="2" charset="-122"/>
                <a:cs typeface="Arial" panose="020B0604020202020204" pitchFamily="34" charset="0"/>
              </a:rPr>
              <a:t>Sevinç</a:t>
            </a:r>
            <a:r>
              <a:rPr lang="en-GB" sz="1200" dirty="0">
                <a:solidFill>
                  <a:srgbClr val="0E74C4"/>
                </a:solidFill>
                <a:effectLst/>
                <a:latin typeface="Calibri" panose="020F0502020204030204" pitchFamily="34" charset="0"/>
                <a:ea typeface="DengXian" panose="020B0503020204020204" pitchFamily="2" charset="-122"/>
                <a:cs typeface="Arial" panose="020B0604020202020204" pitchFamily="34" charset="0"/>
              </a:rPr>
              <a:t> (2019) </a:t>
            </a:r>
            <a:r>
              <a:rPr lang="en-US" sz="1200" u="sng" dirty="0">
                <a:solidFill>
                  <a:srgbClr val="0E74C4"/>
                </a:solidFill>
                <a:effectLst/>
                <a:latin typeface="Calibri" panose="020F0502020204030204" pitchFamily="34" charset="0"/>
                <a:ea typeface="DengXian" panose="020B0503020204020204" pitchFamily="2" charset="-122"/>
                <a:cs typeface="Arial" panose="020B0604020202020204" pitchFamily="34" charset="0"/>
                <a:hlinkClick r:id="rId4"/>
              </a:rPr>
              <a:t>Healing Mental Health through Reading: Bibliotherapy</a:t>
            </a:r>
            <a:endParaRPr lang="en-US" sz="1200" u="sng" dirty="0">
              <a:solidFill>
                <a:srgbClr val="0E74C4"/>
              </a:solidFill>
              <a:effectLst/>
              <a:latin typeface="Calibri" panose="020F0502020204030204" pitchFamily="34" charset="0"/>
              <a:ea typeface="DengXian" panose="020B0503020204020204" pitchFamily="2" charset="-122"/>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err="1">
                <a:solidFill>
                  <a:srgbClr val="0E74C4"/>
                </a:solidFill>
                <a:latin typeface="Calibri" panose="020F0502020204030204" pitchFamily="34" charset="0"/>
                <a:ea typeface="DengXian" panose="020B0503020204020204" pitchFamily="2" charset="-122"/>
                <a:cs typeface="Arial" panose="020B0604020202020204" pitchFamily="34" charset="0"/>
              </a:rPr>
              <a:t>Gualano</a:t>
            </a:r>
            <a:r>
              <a:rPr lang="en-US" dirty="0">
                <a:solidFill>
                  <a:srgbClr val="0E74C4"/>
                </a:solidFill>
                <a:latin typeface="Calibri" panose="020F0502020204030204" pitchFamily="34" charset="0"/>
                <a:ea typeface="DengXian" panose="020B0503020204020204" pitchFamily="2" charset="-122"/>
                <a:cs typeface="Arial" panose="020B0604020202020204" pitchFamily="34" charset="0"/>
              </a:rPr>
              <a:t> et.al (2017) </a:t>
            </a:r>
            <a:r>
              <a:rPr lang="en-US" u="sng" dirty="0">
                <a:solidFill>
                  <a:srgbClr val="0E74C4"/>
                </a:solidFill>
                <a:latin typeface="Calibri" panose="020F0502020204030204" pitchFamily="34" charset="0"/>
                <a:ea typeface="DengXian" panose="020B0503020204020204" pitchFamily="2" charset="-122"/>
                <a:cs typeface="Arial" panose="020B0604020202020204" pitchFamily="34" charset="0"/>
                <a:hlinkClick r:id="rId5"/>
              </a:rPr>
              <a:t>The long-term effects of bibliotherapy in depression treatment: Systematic review of randomized clinical trials</a:t>
            </a:r>
            <a:r>
              <a:rPr lang="en-US" dirty="0">
                <a:solidFill>
                  <a:srgbClr val="0E74C4"/>
                </a:solidFill>
                <a:latin typeface="Calibri" panose="020F0502020204030204" pitchFamily="34" charset="0"/>
                <a:ea typeface="DengXian" panose="020B0503020204020204" pitchFamily="2" charset="-122"/>
                <a:cs typeface="Arial" panose="020B0604020202020204" pitchFamily="34" charset="0"/>
              </a:rPr>
              <a:t>; Montgomery et al. (2015) </a:t>
            </a:r>
            <a:r>
              <a:rPr lang="en-US" u="sng" dirty="0">
                <a:solidFill>
                  <a:srgbClr val="0E74C4"/>
                </a:solidFill>
                <a:latin typeface="Calibri" panose="020F0502020204030204" pitchFamily="34" charset="0"/>
                <a:ea typeface="DengXian" panose="020B0503020204020204" pitchFamily="2" charset="-122"/>
                <a:cs typeface="Arial" panose="020B0604020202020204" pitchFamily="34" charset="0"/>
                <a:hlinkClick r:id="rId6"/>
              </a:rPr>
              <a:t>The effectiveness of creative bibliotherapy for internalizing, externalizing, and prosocial behaviors in children: A systematic review</a:t>
            </a:r>
            <a:endParaRPr lang="en-US" u="sng" dirty="0">
              <a:solidFill>
                <a:srgbClr val="0E74C4"/>
              </a:solidFill>
              <a:latin typeface="Calibri" panose="020F0502020204030204" pitchFamily="34" charset="0"/>
              <a:ea typeface="DengXian" panose="020B0503020204020204" pitchFamily="2" charset="-122"/>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u="sng" dirty="0">
              <a:solidFill>
                <a:srgbClr val="0E74C4"/>
              </a:solidFill>
              <a:effectLst/>
              <a:latin typeface="Calibri" panose="020F0502020204030204" pitchFamily="34" charset="0"/>
              <a:ea typeface="DengXian" panose="020B0503020204020204" pitchFamily="2" charset="-122"/>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4B046946-55F6-4FDB-9A4D-5B7306D33397}" type="slidenum">
              <a:rPr lang="en-GB" smtClean="0"/>
              <a:t>7</a:t>
            </a:fld>
            <a:endParaRPr lang="en-GB"/>
          </a:p>
        </p:txBody>
      </p:sp>
    </p:spTree>
    <p:extLst>
      <p:ext uri="{BB962C8B-B14F-4D97-AF65-F5344CB8AC3E}">
        <p14:creationId xmlns:p14="http://schemas.microsoft.com/office/powerpoint/2010/main" val="246721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0" fontAlgn="base">
              <a:spcBef>
                <a:spcPct val="20000"/>
              </a:spcBef>
              <a:spcAft>
                <a:spcPct val="0"/>
              </a:spcAft>
              <a:buClr>
                <a:srgbClr val="F05323"/>
              </a:buClr>
              <a:buSzPct val="103000"/>
              <a:buFont typeface="Arial" panose="020B0604020202020204" pitchFamily="34" charset="0"/>
              <a:buNone/>
            </a:pPr>
            <a:r>
              <a:rPr lang="en-US" sz="1200" b="1">
                <a:latin typeface="+mn-lt"/>
                <a:cs typeface="+mn-cs"/>
              </a:rPr>
              <a:t>How does it work?</a:t>
            </a:r>
          </a:p>
          <a:p>
            <a:pPr marL="514350" lvl="0" indent="-171450" fontAlgn="base">
              <a:spcBef>
                <a:spcPct val="20000"/>
              </a:spcBef>
              <a:spcAft>
                <a:spcPct val="0"/>
              </a:spcAft>
              <a:buClr>
                <a:srgbClr val="F05323"/>
              </a:buClr>
              <a:buSzPct val="103000"/>
              <a:buFont typeface="Arial" panose="020B0604020202020204" pitchFamily="34" charset="0"/>
              <a:buChar char="•"/>
            </a:pPr>
            <a:endParaRPr lang="en-US" sz="1200">
              <a:latin typeface="+mn-lt"/>
              <a:cs typeface="+mn-cs"/>
            </a:endParaRPr>
          </a:p>
          <a:p>
            <a:pPr marL="514350" lvl="0" indent="-171450" fontAlgn="base">
              <a:spcBef>
                <a:spcPct val="20000"/>
              </a:spcBef>
              <a:spcAft>
                <a:spcPct val="0"/>
              </a:spcAft>
              <a:buClr>
                <a:srgbClr val="F05323"/>
              </a:buClr>
              <a:buSzPct val="103000"/>
              <a:buFont typeface="Arial" panose="020B0604020202020204" pitchFamily="34" charset="0"/>
              <a:buChar char="•"/>
            </a:pPr>
            <a:r>
              <a:rPr lang="en-US" sz="1200">
                <a:latin typeface="+mn-lt"/>
                <a:cs typeface="+mn-cs"/>
              </a:rPr>
              <a:t>Teens can be recommended a title by a health or social care professional, teacher or </a:t>
            </a:r>
            <a:r>
              <a:rPr lang="en-US" sz="1200" err="1">
                <a:latin typeface="+mn-lt"/>
                <a:cs typeface="+mn-cs"/>
              </a:rPr>
              <a:t>carer</a:t>
            </a:r>
            <a:r>
              <a:rPr lang="en-US" sz="1200">
                <a:latin typeface="+mn-lt"/>
                <a:cs typeface="+mn-cs"/>
              </a:rPr>
              <a:t>, </a:t>
            </a:r>
            <a:r>
              <a:rPr lang="en-US" sz="1200" b="1">
                <a:latin typeface="+mn-lt"/>
                <a:cs typeface="+mn-cs"/>
              </a:rPr>
              <a:t>or</a:t>
            </a:r>
            <a:r>
              <a:rPr lang="en-US" sz="1200">
                <a:latin typeface="+mn-lt"/>
                <a:cs typeface="+mn-cs"/>
              </a:rPr>
              <a:t> they can self-refer to the scheme from the booklist.</a:t>
            </a:r>
          </a:p>
          <a:p>
            <a:pPr marL="514350" lvl="0" indent="-171450" fontAlgn="base">
              <a:spcBef>
                <a:spcPct val="20000"/>
              </a:spcBef>
              <a:spcAft>
                <a:spcPct val="0"/>
              </a:spcAft>
              <a:buClr>
                <a:srgbClr val="F05323"/>
              </a:buClr>
              <a:buSzPct val="103000"/>
              <a:buFont typeface="Arial" panose="020B0604020202020204" pitchFamily="34" charset="0"/>
              <a:buChar char="•"/>
            </a:pPr>
            <a:r>
              <a:rPr lang="en-US" sz="1200">
                <a:latin typeface="+mn-lt"/>
                <a:cs typeface="+mn-cs"/>
              </a:rPr>
              <a:t>The books are made available on the open shelves, clearly signposted, for anyone to borrow from libraries.</a:t>
            </a:r>
          </a:p>
        </p:txBody>
      </p:sp>
      <p:sp>
        <p:nvSpPr>
          <p:cNvPr id="4" name="Slide Number Placeholder 3"/>
          <p:cNvSpPr>
            <a:spLocks noGrp="1"/>
          </p:cNvSpPr>
          <p:nvPr>
            <p:ph type="sldNum" sz="quarter" idx="5"/>
          </p:nvPr>
        </p:nvSpPr>
        <p:spPr/>
        <p:txBody>
          <a:bodyPr/>
          <a:lstStyle/>
          <a:p>
            <a:fld id="{4B046946-55F6-4FDB-9A4D-5B7306D33397}" type="slidenum">
              <a:rPr lang="en-GB" smtClean="0"/>
              <a:t>8</a:t>
            </a:fld>
            <a:endParaRPr lang="en-GB"/>
          </a:p>
        </p:txBody>
      </p:sp>
    </p:spTree>
    <p:extLst>
      <p:ext uri="{BB962C8B-B14F-4D97-AF65-F5344CB8AC3E}">
        <p14:creationId xmlns:p14="http://schemas.microsoft.com/office/powerpoint/2010/main" val="2646989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0" fontAlgn="base">
              <a:spcBef>
                <a:spcPct val="20000"/>
              </a:spcBef>
              <a:spcAft>
                <a:spcPct val="0"/>
              </a:spcAft>
              <a:buClr>
                <a:srgbClr val="F05323"/>
              </a:buClr>
              <a:buSzPct val="103000"/>
              <a:buFont typeface="Arial" panose="020B0604020202020204" pitchFamily="34" charset="0"/>
              <a:buNone/>
            </a:pPr>
            <a:r>
              <a:rPr lang="en-GB" sz="1200">
                <a:latin typeface="+mn-lt"/>
                <a:cs typeface="+mn-cs"/>
              </a:rPr>
              <a:t>Reading Well has been developed by The Reading Agency in partnership with Libraries Connected and </a:t>
            </a:r>
            <a:r>
              <a:rPr lang="en-GB" sz="1800">
                <a:solidFill>
                  <a:srgbClr val="00B050"/>
                </a:solidFill>
                <a:effectLst/>
                <a:latin typeface="Calibri" panose="020F0502020204030204" pitchFamily="34" charset="0"/>
                <a:ea typeface="Calibri" panose="020F0502020204030204" pitchFamily="34" charset="0"/>
              </a:rPr>
              <a:t>SCL Cymru</a:t>
            </a:r>
            <a:r>
              <a:rPr lang="en-GB" sz="1200">
                <a:latin typeface="+mn-lt"/>
                <a:cs typeface="+mn-cs"/>
              </a:rPr>
              <a:t>, and is delivered with public libraries. The scheme is funded by Arts Council England and Welsh Government.</a:t>
            </a:r>
          </a:p>
          <a:p>
            <a:pPr marL="342900" lvl="0" indent="0" fontAlgn="base">
              <a:spcBef>
                <a:spcPct val="20000"/>
              </a:spcBef>
              <a:spcAft>
                <a:spcPct val="0"/>
              </a:spcAft>
              <a:buClr>
                <a:srgbClr val="F05323"/>
              </a:buClr>
              <a:buSzPct val="103000"/>
              <a:buFont typeface="Arial" panose="020B0604020202020204" pitchFamily="34" charset="0"/>
              <a:buNone/>
            </a:pPr>
            <a:endParaRPr lang="en-GB" sz="1200">
              <a:latin typeface="+mn-lt"/>
              <a:cs typeface="+mn-cs"/>
            </a:endParaRPr>
          </a:p>
          <a:p>
            <a:pPr marL="342900" lvl="0" indent="0" fontAlgn="base">
              <a:spcBef>
                <a:spcPct val="20000"/>
              </a:spcBef>
              <a:spcAft>
                <a:spcPct val="0"/>
              </a:spcAft>
              <a:buClr>
                <a:srgbClr val="F05323"/>
              </a:buClr>
              <a:buSzPct val="103000"/>
              <a:buFont typeface="Arial" panose="020B0604020202020204" pitchFamily="34" charset="0"/>
              <a:buNone/>
            </a:pPr>
            <a:r>
              <a:rPr lang="en-GB" sz="1200">
                <a:latin typeface="+mn-lt"/>
                <a:cs typeface="+mn-cs"/>
              </a:rPr>
              <a:t>The Reading Well for teens scheme was carefully co-produced with Partnership for Young London.</a:t>
            </a:r>
          </a:p>
          <a:p>
            <a:pPr marL="342900" lvl="0" indent="0" fontAlgn="base">
              <a:spcBef>
                <a:spcPct val="20000"/>
              </a:spcBef>
              <a:spcAft>
                <a:spcPct val="0"/>
              </a:spcAft>
              <a:buClr>
                <a:srgbClr val="F05323"/>
              </a:buClr>
              <a:buSzPct val="103000"/>
              <a:buFont typeface="Arial" panose="020B0604020202020204" pitchFamily="34" charset="0"/>
              <a:buNone/>
            </a:pPr>
            <a:endParaRPr lang="en-GB" sz="1200">
              <a:latin typeface="+mn-lt"/>
              <a:cs typeface="+mn-cs"/>
            </a:endParaRPr>
          </a:p>
          <a:p>
            <a:pPr marL="342900" lvl="0" indent="0" fontAlgn="base">
              <a:spcBef>
                <a:spcPct val="20000"/>
              </a:spcBef>
              <a:spcAft>
                <a:spcPct val="0"/>
              </a:spcAft>
              <a:buClr>
                <a:srgbClr val="F05323"/>
              </a:buClr>
              <a:buSzPct val="103000"/>
              <a:buFont typeface="Arial" panose="020B0604020202020204" pitchFamily="34" charset="0"/>
              <a:buNone/>
            </a:pPr>
            <a:r>
              <a:rPr lang="en-GB" sz="1200">
                <a:latin typeface="+mn-lt"/>
                <a:cs typeface="+mn-cs"/>
              </a:rPr>
              <a:t>Reading Well for teens is supported by the Anna Freud National Centre for Children and Families, British Association for Counselling and Psychotherapy, British Dyslexia Association, Centre for Mental Health, Children in Wales, Healthworks UK, Mental Health First Aid England, Mental Health Foundation, Mind, National Association of Primary Care, National Youth Agency, NHS England (Children and Young People’s Mental Health), Royal College of General Practitioners, Royal College of Psychologists, Young Minds.</a:t>
            </a:r>
            <a:endParaRPr lang="en-US" sz="1200">
              <a:latin typeface="+mn-lt"/>
              <a:cs typeface="+mn-cs"/>
            </a:endParaRPr>
          </a:p>
        </p:txBody>
      </p:sp>
      <p:sp>
        <p:nvSpPr>
          <p:cNvPr id="4" name="Slide Number Placeholder 3"/>
          <p:cNvSpPr>
            <a:spLocks noGrp="1"/>
          </p:cNvSpPr>
          <p:nvPr>
            <p:ph type="sldNum" sz="quarter" idx="5"/>
          </p:nvPr>
        </p:nvSpPr>
        <p:spPr/>
        <p:txBody>
          <a:bodyPr/>
          <a:lstStyle/>
          <a:p>
            <a:fld id="{4B046946-55F6-4FDB-9A4D-5B7306D33397}" type="slidenum">
              <a:rPr lang="en-GB" smtClean="0"/>
              <a:t>9</a:t>
            </a:fld>
            <a:endParaRPr lang="en-GB"/>
          </a:p>
        </p:txBody>
      </p:sp>
    </p:spTree>
    <p:extLst>
      <p:ext uri="{BB962C8B-B14F-4D97-AF65-F5344CB8AC3E}">
        <p14:creationId xmlns:p14="http://schemas.microsoft.com/office/powerpoint/2010/main" val="15305264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Holding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827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D3F89-23A2-8ADC-845D-9C8DE3A91BD4}"/>
              </a:ext>
            </a:extLst>
          </p:cNvPr>
          <p:cNvSpPr>
            <a:spLocks noGrp="1"/>
          </p:cNvSpPr>
          <p:nvPr>
            <p:ph type="ctrTitle" hasCustomPrompt="1"/>
          </p:nvPr>
        </p:nvSpPr>
        <p:spPr>
          <a:xfrm>
            <a:off x="1524000" y="1122363"/>
            <a:ext cx="9144000" cy="2387600"/>
          </a:xfrm>
        </p:spPr>
        <p:txBody>
          <a:bodyPr anchor="b"/>
          <a:lstStyle>
            <a:lvl1pPr algn="ctr">
              <a:defRPr sz="6000">
                <a:solidFill>
                  <a:schemeClr val="bg1"/>
                </a:solidFill>
              </a:defRPr>
            </a:lvl1pPr>
          </a:lstStyle>
          <a:p>
            <a:r>
              <a:rPr lang="en-GB"/>
              <a:t>Click to add title</a:t>
            </a:r>
            <a:endParaRPr lang="en-US"/>
          </a:p>
        </p:txBody>
      </p:sp>
      <p:sp>
        <p:nvSpPr>
          <p:cNvPr id="3" name="Subtitle 2">
            <a:extLst>
              <a:ext uri="{FF2B5EF4-FFF2-40B4-BE49-F238E27FC236}">
                <a16:creationId xmlns:a16="http://schemas.microsoft.com/office/drawing/2014/main" id="{89D03422-DB37-2798-6F06-11A6FFE1F65E}"/>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62284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08F0E-E18C-53B3-8904-AB533FBD8B9F}"/>
              </a:ext>
            </a:extLst>
          </p:cNvPr>
          <p:cNvSpPr>
            <a:spLocks noGrp="1"/>
          </p:cNvSpPr>
          <p:nvPr>
            <p:ph type="title" hasCustomPrompt="1"/>
          </p:nvPr>
        </p:nvSpPr>
        <p:spPr>
          <a:xfrm>
            <a:off x="838200" y="812598"/>
            <a:ext cx="10515600" cy="938381"/>
          </a:xfrm>
        </p:spPr>
        <p:txBody>
          <a:bodyPr/>
          <a:lstStyle/>
          <a:p>
            <a:r>
              <a:rPr lang="en-GB"/>
              <a:t>Click to edit title</a:t>
            </a:r>
            <a:endParaRPr lang="en-US"/>
          </a:p>
        </p:txBody>
      </p:sp>
      <p:sp>
        <p:nvSpPr>
          <p:cNvPr id="3" name="Content Placeholder 2">
            <a:extLst>
              <a:ext uri="{FF2B5EF4-FFF2-40B4-BE49-F238E27FC236}">
                <a16:creationId xmlns:a16="http://schemas.microsoft.com/office/drawing/2014/main" id="{73D778F2-AB50-2FD1-789F-5AFF54ADC161}"/>
              </a:ext>
            </a:extLst>
          </p:cNvPr>
          <p:cNvSpPr>
            <a:spLocks noGrp="1"/>
          </p:cNvSpPr>
          <p:nvPr>
            <p:ph idx="1"/>
          </p:nvPr>
        </p:nvSpPr>
        <p:spPr>
          <a:xfrm>
            <a:off x="838200" y="1857983"/>
            <a:ext cx="10515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025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2F6A7-1F2F-29B1-8220-EFCBAC31FBF6}"/>
              </a:ext>
            </a:extLst>
          </p:cNvPr>
          <p:cNvSpPr>
            <a:spLocks noGrp="1"/>
          </p:cNvSpPr>
          <p:nvPr>
            <p:ph type="title"/>
          </p:nvPr>
        </p:nvSpPr>
        <p:spPr>
          <a:xfrm>
            <a:off x="838200" y="875489"/>
            <a:ext cx="10515600" cy="119650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89F32CC-42A2-4FE6-91A3-5E45AA98FB11}"/>
              </a:ext>
            </a:extLst>
          </p:cNvPr>
          <p:cNvSpPr>
            <a:spLocks noGrp="1"/>
          </p:cNvSpPr>
          <p:nvPr>
            <p:ph sz="half" idx="1"/>
          </p:nvPr>
        </p:nvSpPr>
        <p:spPr>
          <a:xfrm>
            <a:off x="838200" y="2178995"/>
            <a:ext cx="5181600" cy="38035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D9935FC-BB80-A2B9-F3F2-542D25A51719}"/>
              </a:ext>
            </a:extLst>
          </p:cNvPr>
          <p:cNvSpPr>
            <a:spLocks noGrp="1"/>
          </p:cNvSpPr>
          <p:nvPr>
            <p:ph sz="half" idx="2"/>
          </p:nvPr>
        </p:nvSpPr>
        <p:spPr>
          <a:xfrm>
            <a:off x="6172200" y="2178995"/>
            <a:ext cx="5181600" cy="3803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6668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24F73-6A4F-BB94-FD1C-1F48E5D6BB16}"/>
              </a:ext>
            </a:extLst>
          </p:cNvPr>
          <p:cNvSpPr>
            <a:spLocks noGrp="1"/>
          </p:cNvSpPr>
          <p:nvPr>
            <p:ph type="title"/>
          </p:nvPr>
        </p:nvSpPr>
        <p:spPr>
          <a:xfrm>
            <a:off x="839788" y="865762"/>
            <a:ext cx="3932237" cy="1196502"/>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EF85CE-3CEA-BE8C-2718-83929AF2C31F}"/>
              </a:ext>
            </a:extLst>
          </p:cNvPr>
          <p:cNvSpPr>
            <a:spLocks noGrp="1"/>
          </p:cNvSpPr>
          <p:nvPr>
            <p:ph idx="1"/>
          </p:nvPr>
        </p:nvSpPr>
        <p:spPr>
          <a:xfrm>
            <a:off x="4922196" y="865762"/>
            <a:ext cx="6433192" cy="50032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F3240B-73B4-915D-3C75-C8D2687F818F}"/>
              </a:ext>
            </a:extLst>
          </p:cNvPr>
          <p:cNvSpPr>
            <a:spLocks noGrp="1"/>
          </p:cNvSpPr>
          <p:nvPr>
            <p:ph type="body" sz="half" idx="2"/>
          </p:nvPr>
        </p:nvSpPr>
        <p:spPr>
          <a:xfrm>
            <a:off x="839788" y="2149813"/>
            <a:ext cx="3932237" cy="3719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651241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E8893-EC25-66D2-5C7E-C88579DCE8D4}"/>
              </a:ext>
            </a:extLst>
          </p:cNvPr>
          <p:cNvSpPr>
            <a:spLocks noGrp="1"/>
          </p:cNvSpPr>
          <p:nvPr>
            <p:ph type="title"/>
          </p:nvPr>
        </p:nvSpPr>
        <p:spPr>
          <a:xfrm>
            <a:off x="839788" y="856034"/>
            <a:ext cx="3932237" cy="13716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BEEEFCE-8407-7F55-AAA5-96C2C56B8357}"/>
              </a:ext>
            </a:extLst>
          </p:cNvPr>
          <p:cNvSpPr>
            <a:spLocks noGrp="1"/>
          </p:cNvSpPr>
          <p:nvPr>
            <p:ph type="pic" idx="1"/>
          </p:nvPr>
        </p:nvSpPr>
        <p:spPr>
          <a:xfrm>
            <a:off x="4902740" y="856035"/>
            <a:ext cx="6452648" cy="5012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F821905-905E-E5CE-C775-89B1C7F12B93}"/>
              </a:ext>
            </a:extLst>
          </p:cNvPr>
          <p:cNvSpPr>
            <a:spLocks noGrp="1"/>
          </p:cNvSpPr>
          <p:nvPr>
            <p:ph type="body" sz="half" idx="2"/>
          </p:nvPr>
        </p:nvSpPr>
        <p:spPr>
          <a:xfrm>
            <a:off x="839788" y="2324910"/>
            <a:ext cx="3932237" cy="354407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157572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C367AE-99EC-9E75-AFA2-072523D5F8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0BF709-46EF-FB49-7BB3-6FA401AC46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2248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48.svg"/><Relationship Id="rId3" Type="http://schemas.microsoft.com/office/2018/10/relationships/comments" Target="../comments/modernComment_114_FE535D00.xml"/><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53.jpe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mailto:readingwell@readingagency.org.uk"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reading-well.org.u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0.jp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princes-trust.org.uk/Document_News_YPIL.pdf"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hyperlink" Target="https://www.youngminds.org.uk/about-us/reports-and-impact/coronavirus-impact-on-young-people-with-mental-health-needs" TargetMode="External"/><Relationship Id="rId4" Type="http://schemas.openxmlformats.org/officeDocument/2006/relationships/hyperlink" Target="https://covidandsociety.com/importance-joy-trust-post-covid-future-for-young-people/"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microsoft.com/office/2018/10/relationships/comments" Target="../comments/modernComment_108_60D5B507.xml"/><Relationship Id="rId7" Type="http://schemas.openxmlformats.org/officeDocument/2006/relationships/hyperlink" Target="https://www.researchgate.net/publication/277089475_The_effectiveness_of_creative_bibliotherapy_for_internalizing_externalizing_and_prosocial_behaviors_in_children_A_systematic_review#:~:text=After%20completing%20an%20extensive%20literature%20review%20of%20bibliotherapy,and%20bibliotherapy%20interventions%20helped%20increase%20children%27s%20prosocial%20behaviors."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thereadingagency.sharepoint.com/:w:/r/_layouts/15/Doc.aspx?sourcedoc=%7BC76480CF-D5A1-4B01-96C2-814EDE0290DC%7D&amp;file=RWT%20Case%20for%20Support%20for%20Public%20Libraries%20-%20For%20Editing%20V2.docx&amp;action=default&amp;mobileredirect=true" TargetMode="External"/><Relationship Id="rId5" Type="http://schemas.openxmlformats.org/officeDocument/2006/relationships/hyperlink" Target="http://www.psikguncel.org/archives/vol11/no4/cap_11_04_05_en.pdf" TargetMode="External"/><Relationship Id="rId4" Type="http://schemas.openxmlformats.org/officeDocument/2006/relationships/hyperlink" Target="https://www.researchgate.net/publication/336380679_The_Effect_of_Bibliotherapy_on_the_Self_Esteem_among_Early_Adolescent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jpeg"/><Relationship Id="rId18" Type="http://schemas.openxmlformats.org/officeDocument/2006/relationships/image" Target="../media/image30.png"/><Relationship Id="rId3" Type="http://schemas.openxmlformats.org/officeDocument/2006/relationships/image" Target="../media/image16.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jpeg"/><Relationship Id="rId2" Type="http://schemas.openxmlformats.org/officeDocument/2006/relationships/notesSlide" Target="../notesSlides/notesSlide9.xml"/><Relationship Id="rId16" Type="http://schemas.openxmlformats.org/officeDocument/2006/relationships/image" Target="../media/image28.jpeg"/><Relationship Id="rId20"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jpeg"/><Relationship Id="rId15" Type="http://schemas.openxmlformats.org/officeDocument/2006/relationships/image" Target="../media/image27.jpeg"/><Relationship Id="rId10" Type="http://schemas.openxmlformats.org/officeDocument/2006/relationships/image" Target="../media/image22.jpeg"/><Relationship Id="rId19" Type="http://schemas.openxmlformats.org/officeDocument/2006/relationships/image" Target="../media/image31.png"/><Relationship Id="rId4" Type="http://schemas.openxmlformats.org/officeDocument/2006/relationships/image" Target="../media/image7.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645239"/>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Book selection process</a:t>
            </a:r>
          </a:p>
        </p:txBody>
      </p:sp>
      <p:sp>
        <p:nvSpPr>
          <p:cNvPr id="5" name="TextBox 4">
            <a:extLst>
              <a:ext uri="{FF2B5EF4-FFF2-40B4-BE49-F238E27FC236}">
                <a16:creationId xmlns:a16="http://schemas.microsoft.com/office/drawing/2014/main" id="{E25350BF-A040-2F32-A2FE-6655573C9672}"/>
              </a:ext>
            </a:extLst>
          </p:cNvPr>
          <p:cNvSpPr txBox="1"/>
          <p:nvPr/>
        </p:nvSpPr>
        <p:spPr>
          <a:xfrm>
            <a:off x="1135040" y="2055893"/>
            <a:ext cx="7183460" cy="3613297"/>
          </a:xfrm>
          <a:prstGeom prst="rect">
            <a:avLst/>
          </a:prstGeom>
          <a:noFill/>
        </p:spPr>
        <p:txBody>
          <a:bodyPr wrap="square" lIns="91440" tIns="45720" rIns="91440" bIns="45720" rtlCol="0" anchor="t">
            <a:spAutoFit/>
          </a:bodyPr>
          <a:lstStyle/>
          <a:p>
            <a:pPr marL="342900" indent="-342900" fontAlgn="base">
              <a:spcBef>
                <a:spcPct val="20000"/>
              </a:spcBef>
              <a:spcAft>
                <a:spcPct val="0"/>
              </a:spcAft>
              <a:buSzPct val="103000"/>
              <a:buFont typeface="Arial" panose="020B0604020202020204" pitchFamily="34" charset="0"/>
              <a:buChar char="•"/>
            </a:pPr>
            <a:r>
              <a:rPr lang="en-GB" sz="2200"/>
              <a:t>The process begins with an evidence review relating to the type of conditions, needs and target audience for the list.</a:t>
            </a:r>
          </a:p>
          <a:p>
            <a:pPr marL="342900" indent="-342900" fontAlgn="base">
              <a:spcBef>
                <a:spcPct val="20000"/>
              </a:spcBef>
              <a:spcAft>
                <a:spcPct val="0"/>
              </a:spcAft>
              <a:buSzPct val="103000"/>
              <a:buFont typeface="Arial" panose="020B0604020202020204" pitchFamily="34" charset="0"/>
              <a:buChar char="•"/>
            </a:pPr>
            <a:r>
              <a:rPr lang="en-GB" sz="2200"/>
              <a:t>Where possible, the review aligns with contemporary National Institute for Health and Care Excellence (NICE) clinical guidelines. </a:t>
            </a:r>
          </a:p>
          <a:p>
            <a:pPr marL="342900" indent="-342900" fontAlgn="base">
              <a:spcBef>
                <a:spcPct val="20000"/>
              </a:spcBef>
              <a:spcAft>
                <a:spcPct val="0"/>
              </a:spcAft>
              <a:buSzPct val="103000"/>
              <a:buFont typeface="Arial" panose="020B0604020202020204" pitchFamily="34" charset="0"/>
              <a:buChar char="•"/>
            </a:pPr>
            <a:r>
              <a:rPr lang="en-GB" sz="2200"/>
              <a:t>Following consultation with national stakeholders, including health and wellbeing organisations, a panel of health professionals reviews titles and other wellbeing resources for inclusion in the list, with reference to the identified evidence base.</a:t>
            </a:r>
          </a:p>
        </p:txBody>
      </p:sp>
      <p:pic>
        <p:nvPicPr>
          <p:cNvPr id="6" name="Graphic 5" descr="A stack of books">
            <a:extLst>
              <a:ext uri="{FF2B5EF4-FFF2-40B4-BE49-F238E27FC236}">
                <a16:creationId xmlns:a16="http://schemas.microsoft.com/office/drawing/2014/main" id="{47D769CB-2AA1-D12A-09F5-702D7D78D7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07300" y="1587500"/>
            <a:ext cx="4312002" cy="4312002"/>
          </a:xfrm>
          <a:prstGeom prst="rect">
            <a:avLst/>
          </a:prstGeom>
        </p:spPr>
      </p:pic>
    </p:spTree>
    <p:extLst>
      <p:ext uri="{BB962C8B-B14F-4D97-AF65-F5344CB8AC3E}">
        <p14:creationId xmlns:p14="http://schemas.microsoft.com/office/powerpoint/2010/main" val="2093873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Co-production</a:t>
            </a:r>
          </a:p>
        </p:txBody>
      </p:sp>
      <p:sp>
        <p:nvSpPr>
          <p:cNvPr id="5" name="TextBox 4">
            <a:extLst>
              <a:ext uri="{FF2B5EF4-FFF2-40B4-BE49-F238E27FC236}">
                <a16:creationId xmlns:a16="http://schemas.microsoft.com/office/drawing/2014/main" id="{E25350BF-A040-2F32-A2FE-6655573C9672}"/>
              </a:ext>
            </a:extLst>
          </p:cNvPr>
          <p:cNvSpPr txBox="1"/>
          <p:nvPr/>
        </p:nvSpPr>
        <p:spPr>
          <a:xfrm>
            <a:off x="1135040" y="2055893"/>
            <a:ext cx="6383360" cy="3428631"/>
          </a:xfrm>
          <a:prstGeom prst="rect">
            <a:avLst/>
          </a:prstGeom>
          <a:noFill/>
        </p:spPr>
        <p:txBody>
          <a:bodyPr wrap="square" lIns="91440" tIns="45720" rIns="91440" bIns="45720" rtlCol="0" anchor="t">
            <a:spAutoFit/>
          </a:bodyPr>
          <a:lstStyle/>
          <a:p>
            <a:pPr marL="342900" indent="-342900" fontAlgn="base">
              <a:spcBef>
                <a:spcPct val="20000"/>
              </a:spcBef>
              <a:spcAft>
                <a:spcPts val="600"/>
              </a:spcAft>
              <a:buSzPct val="103000"/>
              <a:buFont typeface="Arial" panose="020B0604020202020204" pitchFamily="34" charset="0"/>
              <a:buChar char="•"/>
            </a:pPr>
            <a:r>
              <a:rPr lang="en-GB" sz="2200"/>
              <a:t>The Reading Well for teens scheme was carefully co-produced with </a:t>
            </a:r>
            <a:r>
              <a:rPr lang="en-GB" sz="2200" b="1"/>
              <a:t>Partnership for Young London</a:t>
            </a:r>
            <a:r>
              <a:rPr lang="en-GB" sz="2200"/>
              <a:t>.</a:t>
            </a:r>
            <a:endParaRPr lang="en-GB" sz="2200">
              <a:cs typeface="Calibri"/>
            </a:endParaRPr>
          </a:p>
          <a:p>
            <a:pPr marL="342900" indent="-342900" fontAlgn="base">
              <a:spcBef>
                <a:spcPct val="20000"/>
              </a:spcBef>
              <a:spcAft>
                <a:spcPts val="600"/>
              </a:spcAft>
              <a:buSzPct val="103000"/>
              <a:buFont typeface="Arial" panose="020B0604020202020204" pitchFamily="34" charset="0"/>
              <a:buChar char="•"/>
            </a:pPr>
            <a:r>
              <a:rPr lang="en-GB" sz="2200"/>
              <a:t>Our team of </a:t>
            </a:r>
            <a:r>
              <a:rPr lang="en-GB" sz="2200" b="1"/>
              <a:t>15 young people </a:t>
            </a:r>
            <a:r>
              <a:rPr lang="en-GB" sz="2200"/>
              <a:t>(aged </a:t>
            </a:r>
            <a:r>
              <a:rPr lang="en-GB" sz="2200" b="1"/>
              <a:t>13-19</a:t>
            </a:r>
            <a:r>
              <a:rPr lang="en-GB" sz="2200"/>
              <a:t>) from across </a:t>
            </a:r>
            <a:r>
              <a:rPr lang="en-GB" sz="2200" b="1"/>
              <a:t>England and Wales </a:t>
            </a:r>
            <a:r>
              <a:rPr lang="en-GB" sz="2200"/>
              <a:t>provided active and ongoing insight and feedback that supported the development of the Reading Well for teens list.</a:t>
            </a:r>
          </a:p>
          <a:p>
            <a:pPr marL="342900" indent="-342900" fontAlgn="base">
              <a:spcBef>
                <a:spcPct val="20000"/>
              </a:spcBef>
              <a:spcAft>
                <a:spcPts val="600"/>
              </a:spcAft>
              <a:buSzPct val="103000"/>
              <a:buFont typeface="Arial" panose="020B0604020202020204" pitchFamily="34" charset="0"/>
              <a:buChar char="•"/>
            </a:pPr>
            <a:r>
              <a:rPr lang="en-GB" sz="2200"/>
              <a:t>This process means that Reading Well lists are not just expert-endorsed but also speak authentically to the needs and interests of users.</a:t>
            </a:r>
          </a:p>
        </p:txBody>
      </p:sp>
      <p:pic>
        <p:nvPicPr>
          <p:cNvPr id="7" name="Picture 2" descr="PARTNERSHIP FOR YOUNG LONDON | KNOW YOUR ROOTS">
            <a:extLst>
              <a:ext uri="{FF2B5EF4-FFF2-40B4-BE49-F238E27FC236}">
                <a16:creationId xmlns:a16="http://schemas.microsoft.com/office/drawing/2014/main" id="{7D0A4200-1842-51D8-502D-FFDEA2DE9C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6971" y="4250674"/>
            <a:ext cx="3062389" cy="15215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2E73A02D-CE36-5DAC-7165-36FA023BB49B}"/>
              </a:ext>
            </a:extLst>
          </p:cNvPr>
          <p:cNvPicPr>
            <a:picLocks noChangeAspect="1"/>
          </p:cNvPicPr>
          <p:nvPr/>
        </p:nvPicPr>
        <p:blipFill>
          <a:blip r:embed="rId4">
            <a:extLst>
              <a:ext uri="{28A0092B-C50C-407E-A947-70E740481C1C}">
                <a14:useLocalDpi xmlns:a14="http://schemas.microsoft.com/office/drawing/2010/main" val="0"/>
              </a:ext>
            </a:extLst>
          </a:blip>
          <a:srcRect l="13624" r="13624"/>
          <a:stretch/>
        </p:blipFill>
        <p:spPr>
          <a:xfrm>
            <a:off x="8001000" y="752729"/>
            <a:ext cx="3474969" cy="3184271"/>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ln>
            <a:noFill/>
          </a:ln>
        </p:spPr>
      </p:pic>
    </p:spTree>
    <p:extLst>
      <p:ext uri="{BB962C8B-B14F-4D97-AF65-F5344CB8AC3E}">
        <p14:creationId xmlns:p14="http://schemas.microsoft.com/office/powerpoint/2010/main" val="3048918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Co-production</a:t>
            </a:r>
          </a:p>
        </p:txBody>
      </p:sp>
      <p:sp>
        <p:nvSpPr>
          <p:cNvPr id="2" name="Speech Bubble: Rectangle with Corners Rounded 1">
            <a:extLst>
              <a:ext uri="{FF2B5EF4-FFF2-40B4-BE49-F238E27FC236}">
                <a16:creationId xmlns:a16="http://schemas.microsoft.com/office/drawing/2014/main" id="{F1A2E0EF-053F-4520-4F7C-D7FC9848782F}"/>
              </a:ext>
            </a:extLst>
          </p:cNvPr>
          <p:cNvSpPr/>
          <p:nvPr/>
        </p:nvSpPr>
        <p:spPr>
          <a:xfrm>
            <a:off x="1135039" y="2082800"/>
            <a:ext cx="3403600" cy="1892300"/>
          </a:xfrm>
          <a:custGeom>
            <a:avLst/>
            <a:gdLst>
              <a:gd name="connsiteX0" fmla="*/ 0 w 3403600"/>
              <a:gd name="connsiteY0" fmla="*/ 315390 h 1892300"/>
              <a:gd name="connsiteX1" fmla="*/ 315390 w 3403600"/>
              <a:gd name="connsiteY1" fmla="*/ 0 h 1892300"/>
              <a:gd name="connsiteX2" fmla="*/ 567267 w 3403600"/>
              <a:gd name="connsiteY2" fmla="*/ 0 h 1892300"/>
              <a:gd name="connsiteX3" fmla="*/ 567267 w 3403600"/>
              <a:gd name="connsiteY3" fmla="*/ 0 h 1892300"/>
              <a:gd name="connsiteX4" fmla="*/ 1418167 w 3403600"/>
              <a:gd name="connsiteY4" fmla="*/ 0 h 1892300"/>
              <a:gd name="connsiteX5" fmla="*/ 3088210 w 3403600"/>
              <a:gd name="connsiteY5" fmla="*/ 0 h 1892300"/>
              <a:gd name="connsiteX6" fmla="*/ 3403600 w 3403600"/>
              <a:gd name="connsiteY6" fmla="*/ 315390 h 1892300"/>
              <a:gd name="connsiteX7" fmla="*/ 3403600 w 3403600"/>
              <a:gd name="connsiteY7" fmla="*/ 1103842 h 1892300"/>
              <a:gd name="connsiteX8" fmla="*/ 3403600 w 3403600"/>
              <a:gd name="connsiteY8" fmla="*/ 1103842 h 1892300"/>
              <a:gd name="connsiteX9" fmla="*/ 3403600 w 3403600"/>
              <a:gd name="connsiteY9" fmla="*/ 1576917 h 1892300"/>
              <a:gd name="connsiteX10" fmla="*/ 3403600 w 3403600"/>
              <a:gd name="connsiteY10" fmla="*/ 1576910 h 1892300"/>
              <a:gd name="connsiteX11" fmla="*/ 3088210 w 3403600"/>
              <a:gd name="connsiteY11" fmla="*/ 1892300 h 1892300"/>
              <a:gd name="connsiteX12" fmla="*/ 1418167 w 3403600"/>
              <a:gd name="connsiteY12" fmla="*/ 1892300 h 1892300"/>
              <a:gd name="connsiteX13" fmla="*/ 992728 w 3403600"/>
              <a:gd name="connsiteY13" fmla="*/ 2128838 h 1892300"/>
              <a:gd name="connsiteX14" fmla="*/ 567267 w 3403600"/>
              <a:gd name="connsiteY14" fmla="*/ 1892300 h 1892300"/>
              <a:gd name="connsiteX15" fmla="*/ 315390 w 3403600"/>
              <a:gd name="connsiteY15" fmla="*/ 1892300 h 1892300"/>
              <a:gd name="connsiteX16" fmla="*/ 0 w 3403600"/>
              <a:gd name="connsiteY16" fmla="*/ 1576910 h 1892300"/>
              <a:gd name="connsiteX17" fmla="*/ 0 w 3403600"/>
              <a:gd name="connsiteY17" fmla="*/ 1576917 h 1892300"/>
              <a:gd name="connsiteX18" fmla="*/ 0 w 3403600"/>
              <a:gd name="connsiteY18" fmla="*/ 1103842 h 1892300"/>
              <a:gd name="connsiteX19" fmla="*/ 0 w 3403600"/>
              <a:gd name="connsiteY19" fmla="*/ 1103842 h 1892300"/>
              <a:gd name="connsiteX20" fmla="*/ 0 w 3403600"/>
              <a:gd name="connsiteY20" fmla="*/ 31539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3600" h="1892300" fill="none" extrusionOk="0">
                <a:moveTo>
                  <a:pt x="0" y="315390"/>
                </a:moveTo>
                <a:cubicBezTo>
                  <a:pt x="16633" y="150208"/>
                  <a:pt x="108949" y="12971"/>
                  <a:pt x="315390" y="0"/>
                </a:cubicBezTo>
                <a:cubicBezTo>
                  <a:pt x="393095" y="13626"/>
                  <a:pt x="487378" y="16466"/>
                  <a:pt x="567267" y="0"/>
                </a:cubicBezTo>
                <a:lnTo>
                  <a:pt x="567267" y="0"/>
                </a:lnTo>
                <a:cubicBezTo>
                  <a:pt x="739304" y="-25848"/>
                  <a:pt x="1028073" y="-13558"/>
                  <a:pt x="1418167" y="0"/>
                </a:cubicBezTo>
                <a:cubicBezTo>
                  <a:pt x="1636022" y="28728"/>
                  <a:pt x="2723814" y="117899"/>
                  <a:pt x="3088210" y="0"/>
                </a:cubicBezTo>
                <a:cubicBezTo>
                  <a:pt x="3265537" y="5007"/>
                  <a:pt x="3375083" y="145193"/>
                  <a:pt x="3403600" y="315390"/>
                </a:cubicBezTo>
                <a:cubicBezTo>
                  <a:pt x="3411313" y="472075"/>
                  <a:pt x="3338523" y="808818"/>
                  <a:pt x="3403600" y="1103842"/>
                </a:cubicBezTo>
                <a:lnTo>
                  <a:pt x="3403600" y="1103842"/>
                </a:lnTo>
                <a:cubicBezTo>
                  <a:pt x="3415751" y="1188382"/>
                  <a:pt x="3397894" y="1439401"/>
                  <a:pt x="3403600" y="1576917"/>
                </a:cubicBezTo>
                <a:lnTo>
                  <a:pt x="3403600" y="1576910"/>
                </a:lnTo>
                <a:cubicBezTo>
                  <a:pt x="3383777" y="1726270"/>
                  <a:pt x="3253997" y="1919646"/>
                  <a:pt x="3088210" y="1892300"/>
                </a:cubicBezTo>
                <a:cubicBezTo>
                  <a:pt x="2717515" y="1791644"/>
                  <a:pt x="2000118" y="2020026"/>
                  <a:pt x="1418167" y="1892300"/>
                </a:cubicBezTo>
                <a:cubicBezTo>
                  <a:pt x="1389806" y="1945867"/>
                  <a:pt x="1064905" y="2133322"/>
                  <a:pt x="992728" y="2128838"/>
                </a:cubicBezTo>
                <a:cubicBezTo>
                  <a:pt x="803001" y="2065937"/>
                  <a:pt x="654935" y="1951379"/>
                  <a:pt x="567267" y="1892300"/>
                </a:cubicBezTo>
                <a:cubicBezTo>
                  <a:pt x="524507" y="1893428"/>
                  <a:pt x="346916" y="1913173"/>
                  <a:pt x="315390" y="1892300"/>
                </a:cubicBezTo>
                <a:cubicBezTo>
                  <a:pt x="139602" y="1914780"/>
                  <a:pt x="-5474" y="1756987"/>
                  <a:pt x="0" y="1576910"/>
                </a:cubicBezTo>
                <a:lnTo>
                  <a:pt x="0" y="1576917"/>
                </a:lnTo>
                <a:cubicBezTo>
                  <a:pt x="-35571" y="1508744"/>
                  <a:pt x="3010" y="1216932"/>
                  <a:pt x="0" y="1103842"/>
                </a:cubicBezTo>
                <a:lnTo>
                  <a:pt x="0" y="1103842"/>
                </a:lnTo>
                <a:cubicBezTo>
                  <a:pt x="7552" y="828776"/>
                  <a:pt x="-28713" y="566694"/>
                  <a:pt x="0" y="315390"/>
                </a:cubicBezTo>
                <a:close/>
              </a:path>
              <a:path w="3403600" h="1892300" stroke="0" extrusionOk="0">
                <a:moveTo>
                  <a:pt x="0" y="315390"/>
                </a:moveTo>
                <a:cubicBezTo>
                  <a:pt x="-15798" y="168220"/>
                  <a:pt x="164150" y="-15518"/>
                  <a:pt x="315390" y="0"/>
                </a:cubicBezTo>
                <a:cubicBezTo>
                  <a:pt x="430025" y="-20980"/>
                  <a:pt x="519825" y="-13301"/>
                  <a:pt x="567267" y="0"/>
                </a:cubicBezTo>
                <a:lnTo>
                  <a:pt x="567267" y="0"/>
                </a:lnTo>
                <a:cubicBezTo>
                  <a:pt x="945247" y="24174"/>
                  <a:pt x="1056451" y="-3618"/>
                  <a:pt x="1418167" y="0"/>
                </a:cubicBezTo>
                <a:cubicBezTo>
                  <a:pt x="1687968" y="117555"/>
                  <a:pt x="2395775" y="-106360"/>
                  <a:pt x="3088210" y="0"/>
                </a:cubicBezTo>
                <a:cubicBezTo>
                  <a:pt x="3260056" y="-5512"/>
                  <a:pt x="3423100" y="126089"/>
                  <a:pt x="3403600" y="315390"/>
                </a:cubicBezTo>
                <a:cubicBezTo>
                  <a:pt x="3394378" y="685977"/>
                  <a:pt x="3363344" y="832431"/>
                  <a:pt x="3403600" y="1103842"/>
                </a:cubicBezTo>
                <a:lnTo>
                  <a:pt x="3403600" y="1103842"/>
                </a:lnTo>
                <a:cubicBezTo>
                  <a:pt x="3443888" y="1176161"/>
                  <a:pt x="3412634" y="1511196"/>
                  <a:pt x="3403600" y="1576917"/>
                </a:cubicBezTo>
                <a:lnTo>
                  <a:pt x="3403600" y="1576910"/>
                </a:lnTo>
                <a:cubicBezTo>
                  <a:pt x="3406141" y="1750818"/>
                  <a:pt x="3244619" y="1897450"/>
                  <a:pt x="3088210" y="1892300"/>
                </a:cubicBezTo>
                <a:cubicBezTo>
                  <a:pt x="2718058" y="1810776"/>
                  <a:pt x="1587470" y="1846746"/>
                  <a:pt x="1418167" y="1892300"/>
                </a:cubicBezTo>
                <a:cubicBezTo>
                  <a:pt x="1246888" y="2029404"/>
                  <a:pt x="1147696" y="2002677"/>
                  <a:pt x="992728" y="2128838"/>
                </a:cubicBezTo>
                <a:cubicBezTo>
                  <a:pt x="941636" y="2075529"/>
                  <a:pt x="666250" y="1984065"/>
                  <a:pt x="567267" y="1892300"/>
                </a:cubicBezTo>
                <a:cubicBezTo>
                  <a:pt x="481000" y="1910958"/>
                  <a:pt x="433189" y="1876088"/>
                  <a:pt x="315390" y="1892300"/>
                </a:cubicBezTo>
                <a:cubicBezTo>
                  <a:pt x="125358" y="1895825"/>
                  <a:pt x="13420" y="1740606"/>
                  <a:pt x="0" y="1576910"/>
                </a:cubicBezTo>
                <a:lnTo>
                  <a:pt x="0" y="1576917"/>
                </a:lnTo>
                <a:cubicBezTo>
                  <a:pt x="-24734" y="1376998"/>
                  <a:pt x="-17537" y="1170528"/>
                  <a:pt x="0" y="1103842"/>
                </a:cubicBezTo>
                <a:lnTo>
                  <a:pt x="0" y="1103842"/>
                </a:lnTo>
                <a:cubicBezTo>
                  <a:pt x="-33421" y="752597"/>
                  <a:pt x="-7451" y="485914"/>
                  <a:pt x="0" y="315390"/>
                </a:cubicBezTo>
                <a:close/>
              </a:path>
            </a:pathLst>
          </a:custGeom>
          <a:solidFill>
            <a:srgbClr val="EB4C93"/>
          </a:solidFill>
          <a:ln>
            <a:solidFill>
              <a:schemeClr val="tx1"/>
            </a:solidFill>
            <a:extLst>
              <a:ext uri="{C807C97D-BFC1-408E-A445-0C87EB9F89A2}">
                <ask:lineSketchStyleProps xmlns:ask="http://schemas.microsoft.com/office/drawing/2018/sketchyshapes" sd="2842418190">
                  <a:prstGeom prst="wedgeRoundRect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Speech Bubble: Rectangle with Corners Rounded 8">
            <a:extLst>
              <a:ext uri="{FF2B5EF4-FFF2-40B4-BE49-F238E27FC236}">
                <a16:creationId xmlns:a16="http://schemas.microsoft.com/office/drawing/2014/main" id="{B3327B7D-9759-9668-8EE4-F81B90C8DDE2}"/>
              </a:ext>
            </a:extLst>
          </p:cNvPr>
          <p:cNvSpPr/>
          <p:nvPr/>
        </p:nvSpPr>
        <p:spPr>
          <a:xfrm flipH="1">
            <a:off x="7401100" y="1138659"/>
            <a:ext cx="3403600" cy="1892300"/>
          </a:xfrm>
          <a:custGeom>
            <a:avLst/>
            <a:gdLst>
              <a:gd name="connsiteX0" fmla="*/ 0 w 3403600"/>
              <a:gd name="connsiteY0" fmla="*/ 315390 h 1892300"/>
              <a:gd name="connsiteX1" fmla="*/ 315390 w 3403600"/>
              <a:gd name="connsiteY1" fmla="*/ 0 h 1892300"/>
              <a:gd name="connsiteX2" fmla="*/ 567267 w 3403600"/>
              <a:gd name="connsiteY2" fmla="*/ 0 h 1892300"/>
              <a:gd name="connsiteX3" fmla="*/ 567267 w 3403600"/>
              <a:gd name="connsiteY3" fmla="*/ 0 h 1892300"/>
              <a:gd name="connsiteX4" fmla="*/ 1418167 w 3403600"/>
              <a:gd name="connsiteY4" fmla="*/ 0 h 1892300"/>
              <a:gd name="connsiteX5" fmla="*/ 3088210 w 3403600"/>
              <a:gd name="connsiteY5" fmla="*/ 0 h 1892300"/>
              <a:gd name="connsiteX6" fmla="*/ 3403600 w 3403600"/>
              <a:gd name="connsiteY6" fmla="*/ 315390 h 1892300"/>
              <a:gd name="connsiteX7" fmla="*/ 3403600 w 3403600"/>
              <a:gd name="connsiteY7" fmla="*/ 1103842 h 1892300"/>
              <a:gd name="connsiteX8" fmla="*/ 3403600 w 3403600"/>
              <a:gd name="connsiteY8" fmla="*/ 1103842 h 1892300"/>
              <a:gd name="connsiteX9" fmla="*/ 3403600 w 3403600"/>
              <a:gd name="connsiteY9" fmla="*/ 1576917 h 1892300"/>
              <a:gd name="connsiteX10" fmla="*/ 3403600 w 3403600"/>
              <a:gd name="connsiteY10" fmla="*/ 1576910 h 1892300"/>
              <a:gd name="connsiteX11" fmla="*/ 3088210 w 3403600"/>
              <a:gd name="connsiteY11" fmla="*/ 1892300 h 1892300"/>
              <a:gd name="connsiteX12" fmla="*/ 1418167 w 3403600"/>
              <a:gd name="connsiteY12" fmla="*/ 1892300 h 1892300"/>
              <a:gd name="connsiteX13" fmla="*/ 992728 w 3403600"/>
              <a:gd name="connsiteY13" fmla="*/ 2128838 h 1892300"/>
              <a:gd name="connsiteX14" fmla="*/ 567267 w 3403600"/>
              <a:gd name="connsiteY14" fmla="*/ 1892300 h 1892300"/>
              <a:gd name="connsiteX15" fmla="*/ 315390 w 3403600"/>
              <a:gd name="connsiteY15" fmla="*/ 1892300 h 1892300"/>
              <a:gd name="connsiteX16" fmla="*/ 0 w 3403600"/>
              <a:gd name="connsiteY16" fmla="*/ 1576910 h 1892300"/>
              <a:gd name="connsiteX17" fmla="*/ 0 w 3403600"/>
              <a:gd name="connsiteY17" fmla="*/ 1576917 h 1892300"/>
              <a:gd name="connsiteX18" fmla="*/ 0 w 3403600"/>
              <a:gd name="connsiteY18" fmla="*/ 1103842 h 1892300"/>
              <a:gd name="connsiteX19" fmla="*/ 0 w 3403600"/>
              <a:gd name="connsiteY19" fmla="*/ 1103842 h 1892300"/>
              <a:gd name="connsiteX20" fmla="*/ 0 w 3403600"/>
              <a:gd name="connsiteY20" fmla="*/ 31539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3600" h="1892300" fill="none" extrusionOk="0">
                <a:moveTo>
                  <a:pt x="0" y="315390"/>
                </a:moveTo>
                <a:cubicBezTo>
                  <a:pt x="16633" y="150208"/>
                  <a:pt x="108949" y="12971"/>
                  <a:pt x="315390" y="0"/>
                </a:cubicBezTo>
                <a:cubicBezTo>
                  <a:pt x="393095" y="13626"/>
                  <a:pt x="487378" y="16466"/>
                  <a:pt x="567267" y="0"/>
                </a:cubicBezTo>
                <a:lnTo>
                  <a:pt x="567267" y="0"/>
                </a:lnTo>
                <a:cubicBezTo>
                  <a:pt x="739304" y="-25848"/>
                  <a:pt x="1028073" y="-13558"/>
                  <a:pt x="1418167" y="0"/>
                </a:cubicBezTo>
                <a:cubicBezTo>
                  <a:pt x="1636022" y="28728"/>
                  <a:pt x="2723814" y="117899"/>
                  <a:pt x="3088210" y="0"/>
                </a:cubicBezTo>
                <a:cubicBezTo>
                  <a:pt x="3265537" y="5007"/>
                  <a:pt x="3375083" y="145193"/>
                  <a:pt x="3403600" y="315390"/>
                </a:cubicBezTo>
                <a:cubicBezTo>
                  <a:pt x="3411313" y="472075"/>
                  <a:pt x="3338523" y="808818"/>
                  <a:pt x="3403600" y="1103842"/>
                </a:cubicBezTo>
                <a:lnTo>
                  <a:pt x="3403600" y="1103842"/>
                </a:lnTo>
                <a:cubicBezTo>
                  <a:pt x="3415751" y="1188382"/>
                  <a:pt x="3397894" y="1439401"/>
                  <a:pt x="3403600" y="1576917"/>
                </a:cubicBezTo>
                <a:lnTo>
                  <a:pt x="3403600" y="1576910"/>
                </a:lnTo>
                <a:cubicBezTo>
                  <a:pt x="3383777" y="1726270"/>
                  <a:pt x="3253997" y="1919646"/>
                  <a:pt x="3088210" y="1892300"/>
                </a:cubicBezTo>
                <a:cubicBezTo>
                  <a:pt x="2717515" y="1791644"/>
                  <a:pt x="2000118" y="2020026"/>
                  <a:pt x="1418167" y="1892300"/>
                </a:cubicBezTo>
                <a:cubicBezTo>
                  <a:pt x="1389806" y="1945867"/>
                  <a:pt x="1064905" y="2133322"/>
                  <a:pt x="992728" y="2128838"/>
                </a:cubicBezTo>
                <a:cubicBezTo>
                  <a:pt x="803001" y="2065937"/>
                  <a:pt x="654935" y="1951379"/>
                  <a:pt x="567267" y="1892300"/>
                </a:cubicBezTo>
                <a:cubicBezTo>
                  <a:pt x="524507" y="1893428"/>
                  <a:pt x="346916" y="1913173"/>
                  <a:pt x="315390" y="1892300"/>
                </a:cubicBezTo>
                <a:cubicBezTo>
                  <a:pt x="139602" y="1914780"/>
                  <a:pt x="-5474" y="1756987"/>
                  <a:pt x="0" y="1576910"/>
                </a:cubicBezTo>
                <a:lnTo>
                  <a:pt x="0" y="1576917"/>
                </a:lnTo>
                <a:cubicBezTo>
                  <a:pt x="-35571" y="1508744"/>
                  <a:pt x="3010" y="1216932"/>
                  <a:pt x="0" y="1103842"/>
                </a:cubicBezTo>
                <a:lnTo>
                  <a:pt x="0" y="1103842"/>
                </a:lnTo>
                <a:cubicBezTo>
                  <a:pt x="7552" y="828776"/>
                  <a:pt x="-28713" y="566694"/>
                  <a:pt x="0" y="315390"/>
                </a:cubicBezTo>
                <a:close/>
              </a:path>
              <a:path w="3403600" h="1892300" stroke="0" extrusionOk="0">
                <a:moveTo>
                  <a:pt x="0" y="315390"/>
                </a:moveTo>
                <a:cubicBezTo>
                  <a:pt x="-15798" y="168220"/>
                  <a:pt x="164150" y="-15518"/>
                  <a:pt x="315390" y="0"/>
                </a:cubicBezTo>
                <a:cubicBezTo>
                  <a:pt x="430025" y="-20980"/>
                  <a:pt x="519825" y="-13301"/>
                  <a:pt x="567267" y="0"/>
                </a:cubicBezTo>
                <a:lnTo>
                  <a:pt x="567267" y="0"/>
                </a:lnTo>
                <a:cubicBezTo>
                  <a:pt x="945247" y="24174"/>
                  <a:pt x="1056451" y="-3618"/>
                  <a:pt x="1418167" y="0"/>
                </a:cubicBezTo>
                <a:cubicBezTo>
                  <a:pt x="1687968" y="117555"/>
                  <a:pt x="2395775" y="-106360"/>
                  <a:pt x="3088210" y="0"/>
                </a:cubicBezTo>
                <a:cubicBezTo>
                  <a:pt x="3260056" y="-5512"/>
                  <a:pt x="3423100" y="126089"/>
                  <a:pt x="3403600" y="315390"/>
                </a:cubicBezTo>
                <a:cubicBezTo>
                  <a:pt x="3394378" y="685977"/>
                  <a:pt x="3363344" y="832431"/>
                  <a:pt x="3403600" y="1103842"/>
                </a:cubicBezTo>
                <a:lnTo>
                  <a:pt x="3403600" y="1103842"/>
                </a:lnTo>
                <a:cubicBezTo>
                  <a:pt x="3443888" y="1176161"/>
                  <a:pt x="3412634" y="1511196"/>
                  <a:pt x="3403600" y="1576917"/>
                </a:cubicBezTo>
                <a:lnTo>
                  <a:pt x="3403600" y="1576910"/>
                </a:lnTo>
                <a:cubicBezTo>
                  <a:pt x="3406141" y="1750818"/>
                  <a:pt x="3244619" y="1897450"/>
                  <a:pt x="3088210" y="1892300"/>
                </a:cubicBezTo>
                <a:cubicBezTo>
                  <a:pt x="2718058" y="1810776"/>
                  <a:pt x="1587470" y="1846746"/>
                  <a:pt x="1418167" y="1892300"/>
                </a:cubicBezTo>
                <a:cubicBezTo>
                  <a:pt x="1246888" y="2029404"/>
                  <a:pt x="1147696" y="2002677"/>
                  <a:pt x="992728" y="2128838"/>
                </a:cubicBezTo>
                <a:cubicBezTo>
                  <a:pt x="941636" y="2075529"/>
                  <a:pt x="666250" y="1984065"/>
                  <a:pt x="567267" y="1892300"/>
                </a:cubicBezTo>
                <a:cubicBezTo>
                  <a:pt x="481000" y="1910958"/>
                  <a:pt x="433189" y="1876088"/>
                  <a:pt x="315390" y="1892300"/>
                </a:cubicBezTo>
                <a:cubicBezTo>
                  <a:pt x="125358" y="1895825"/>
                  <a:pt x="13420" y="1740606"/>
                  <a:pt x="0" y="1576910"/>
                </a:cubicBezTo>
                <a:lnTo>
                  <a:pt x="0" y="1576917"/>
                </a:lnTo>
                <a:cubicBezTo>
                  <a:pt x="-24734" y="1376998"/>
                  <a:pt x="-17537" y="1170528"/>
                  <a:pt x="0" y="1103842"/>
                </a:cubicBezTo>
                <a:lnTo>
                  <a:pt x="0" y="1103842"/>
                </a:lnTo>
                <a:cubicBezTo>
                  <a:pt x="-33421" y="752597"/>
                  <a:pt x="-7451" y="485914"/>
                  <a:pt x="0" y="315390"/>
                </a:cubicBezTo>
                <a:close/>
              </a:path>
            </a:pathLst>
          </a:custGeom>
          <a:solidFill>
            <a:srgbClr val="FDC101"/>
          </a:solidFill>
          <a:ln>
            <a:solidFill>
              <a:schemeClr val="tx1"/>
            </a:solidFill>
            <a:extLst>
              <a:ext uri="{C807C97D-BFC1-408E-A445-0C87EB9F89A2}">
                <ask:lineSketchStyleProps xmlns:ask="http://schemas.microsoft.com/office/drawing/2018/sketchyshapes" sd="2842418190">
                  <a:prstGeom prst="wedgeRoundRect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Speech Bubble: Rectangle with Corners Rounded 9">
            <a:extLst>
              <a:ext uri="{FF2B5EF4-FFF2-40B4-BE49-F238E27FC236}">
                <a16:creationId xmlns:a16="http://schemas.microsoft.com/office/drawing/2014/main" id="{06884326-6378-4AB4-7A06-673FB84834E5}"/>
              </a:ext>
            </a:extLst>
          </p:cNvPr>
          <p:cNvSpPr/>
          <p:nvPr/>
        </p:nvSpPr>
        <p:spPr>
          <a:xfrm flipH="1">
            <a:off x="5118969" y="3429000"/>
            <a:ext cx="3403600" cy="1892300"/>
          </a:xfrm>
          <a:custGeom>
            <a:avLst/>
            <a:gdLst>
              <a:gd name="connsiteX0" fmla="*/ 0 w 3403600"/>
              <a:gd name="connsiteY0" fmla="*/ 315390 h 1892300"/>
              <a:gd name="connsiteX1" fmla="*/ 315390 w 3403600"/>
              <a:gd name="connsiteY1" fmla="*/ 0 h 1892300"/>
              <a:gd name="connsiteX2" fmla="*/ 567267 w 3403600"/>
              <a:gd name="connsiteY2" fmla="*/ 0 h 1892300"/>
              <a:gd name="connsiteX3" fmla="*/ 567267 w 3403600"/>
              <a:gd name="connsiteY3" fmla="*/ 0 h 1892300"/>
              <a:gd name="connsiteX4" fmla="*/ 1418167 w 3403600"/>
              <a:gd name="connsiteY4" fmla="*/ 0 h 1892300"/>
              <a:gd name="connsiteX5" fmla="*/ 3088210 w 3403600"/>
              <a:gd name="connsiteY5" fmla="*/ 0 h 1892300"/>
              <a:gd name="connsiteX6" fmla="*/ 3403600 w 3403600"/>
              <a:gd name="connsiteY6" fmla="*/ 315390 h 1892300"/>
              <a:gd name="connsiteX7" fmla="*/ 3403600 w 3403600"/>
              <a:gd name="connsiteY7" fmla="*/ 1103842 h 1892300"/>
              <a:gd name="connsiteX8" fmla="*/ 3403600 w 3403600"/>
              <a:gd name="connsiteY8" fmla="*/ 1103842 h 1892300"/>
              <a:gd name="connsiteX9" fmla="*/ 3403600 w 3403600"/>
              <a:gd name="connsiteY9" fmla="*/ 1576917 h 1892300"/>
              <a:gd name="connsiteX10" fmla="*/ 3403600 w 3403600"/>
              <a:gd name="connsiteY10" fmla="*/ 1576910 h 1892300"/>
              <a:gd name="connsiteX11" fmla="*/ 3088210 w 3403600"/>
              <a:gd name="connsiteY11" fmla="*/ 1892300 h 1892300"/>
              <a:gd name="connsiteX12" fmla="*/ 1418167 w 3403600"/>
              <a:gd name="connsiteY12" fmla="*/ 1892300 h 1892300"/>
              <a:gd name="connsiteX13" fmla="*/ 992728 w 3403600"/>
              <a:gd name="connsiteY13" fmla="*/ 2128838 h 1892300"/>
              <a:gd name="connsiteX14" fmla="*/ 567267 w 3403600"/>
              <a:gd name="connsiteY14" fmla="*/ 1892300 h 1892300"/>
              <a:gd name="connsiteX15" fmla="*/ 315390 w 3403600"/>
              <a:gd name="connsiteY15" fmla="*/ 1892300 h 1892300"/>
              <a:gd name="connsiteX16" fmla="*/ 0 w 3403600"/>
              <a:gd name="connsiteY16" fmla="*/ 1576910 h 1892300"/>
              <a:gd name="connsiteX17" fmla="*/ 0 w 3403600"/>
              <a:gd name="connsiteY17" fmla="*/ 1576917 h 1892300"/>
              <a:gd name="connsiteX18" fmla="*/ 0 w 3403600"/>
              <a:gd name="connsiteY18" fmla="*/ 1103842 h 1892300"/>
              <a:gd name="connsiteX19" fmla="*/ 0 w 3403600"/>
              <a:gd name="connsiteY19" fmla="*/ 1103842 h 1892300"/>
              <a:gd name="connsiteX20" fmla="*/ 0 w 3403600"/>
              <a:gd name="connsiteY20" fmla="*/ 31539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3600" h="1892300" fill="none" extrusionOk="0">
                <a:moveTo>
                  <a:pt x="0" y="315390"/>
                </a:moveTo>
                <a:cubicBezTo>
                  <a:pt x="16633" y="150208"/>
                  <a:pt x="108949" y="12971"/>
                  <a:pt x="315390" y="0"/>
                </a:cubicBezTo>
                <a:cubicBezTo>
                  <a:pt x="393095" y="13626"/>
                  <a:pt x="487378" y="16466"/>
                  <a:pt x="567267" y="0"/>
                </a:cubicBezTo>
                <a:lnTo>
                  <a:pt x="567267" y="0"/>
                </a:lnTo>
                <a:cubicBezTo>
                  <a:pt x="739304" y="-25848"/>
                  <a:pt x="1028073" y="-13558"/>
                  <a:pt x="1418167" y="0"/>
                </a:cubicBezTo>
                <a:cubicBezTo>
                  <a:pt x="1636022" y="28728"/>
                  <a:pt x="2723814" y="117899"/>
                  <a:pt x="3088210" y="0"/>
                </a:cubicBezTo>
                <a:cubicBezTo>
                  <a:pt x="3265537" y="5007"/>
                  <a:pt x="3375083" y="145193"/>
                  <a:pt x="3403600" y="315390"/>
                </a:cubicBezTo>
                <a:cubicBezTo>
                  <a:pt x="3411313" y="472075"/>
                  <a:pt x="3338523" y="808818"/>
                  <a:pt x="3403600" y="1103842"/>
                </a:cubicBezTo>
                <a:lnTo>
                  <a:pt x="3403600" y="1103842"/>
                </a:lnTo>
                <a:cubicBezTo>
                  <a:pt x="3415751" y="1188382"/>
                  <a:pt x="3397894" y="1439401"/>
                  <a:pt x="3403600" y="1576917"/>
                </a:cubicBezTo>
                <a:lnTo>
                  <a:pt x="3403600" y="1576910"/>
                </a:lnTo>
                <a:cubicBezTo>
                  <a:pt x="3383777" y="1726270"/>
                  <a:pt x="3253997" y="1919646"/>
                  <a:pt x="3088210" y="1892300"/>
                </a:cubicBezTo>
                <a:cubicBezTo>
                  <a:pt x="2717515" y="1791644"/>
                  <a:pt x="2000118" y="2020026"/>
                  <a:pt x="1418167" y="1892300"/>
                </a:cubicBezTo>
                <a:cubicBezTo>
                  <a:pt x="1389806" y="1945867"/>
                  <a:pt x="1064905" y="2133322"/>
                  <a:pt x="992728" y="2128838"/>
                </a:cubicBezTo>
                <a:cubicBezTo>
                  <a:pt x="803001" y="2065937"/>
                  <a:pt x="654935" y="1951379"/>
                  <a:pt x="567267" y="1892300"/>
                </a:cubicBezTo>
                <a:cubicBezTo>
                  <a:pt x="524507" y="1893428"/>
                  <a:pt x="346916" y="1913173"/>
                  <a:pt x="315390" y="1892300"/>
                </a:cubicBezTo>
                <a:cubicBezTo>
                  <a:pt x="139602" y="1914780"/>
                  <a:pt x="-5474" y="1756987"/>
                  <a:pt x="0" y="1576910"/>
                </a:cubicBezTo>
                <a:lnTo>
                  <a:pt x="0" y="1576917"/>
                </a:lnTo>
                <a:cubicBezTo>
                  <a:pt x="-35571" y="1508744"/>
                  <a:pt x="3010" y="1216932"/>
                  <a:pt x="0" y="1103842"/>
                </a:cubicBezTo>
                <a:lnTo>
                  <a:pt x="0" y="1103842"/>
                </a:lnTo>
                <a:cubicBezTo>
                  <a:pt x="7552" y="828776"/>
                  <a:pt x="-28713" y="566694"/>
                  <a:pt x="0" y="315390"/>
                </a:cubicBezTo>
                <a:close/>
              </a:path>
              <a:path w="3403600" h="1892300" stroke="0" extrusionOk="0">
                <a:moveTo>
                  <a:pt x="0" y="315390"/>
                </a:moveTo>
                <a:cubicBezTo>
                  <a:pt x="-15798" y="168220"/>
                  <a:pt x="164150" y="-15518"/>
                  <a:pt x="315390" y="0"/>
                </a:cubicBezTo>
                <a:cubicBezTo>
                  <a:pt x="430025" y="-20980"/>
                  <a:pt x="519825" y="-13301"/>
                  <a:pt x="567267" y="0"/>
                </a:cubicBezTo>
                <a:lnTo>
                  <a:pt x="567267" y="0"/>
                </a:lnTo>
                <a:cubicBezTo>
                  <a:pt x="945247" y="24174"/>
                  <a:pt x="1056451" y="-3618"/>
                  <a:pt x="1418167" y="0"/>
                </a:cubicBezTo>
                <a:cubicBezTo>
                  <a:pt x="1687968" y="117555"/>
                  <a:pt x="2395775" y="-106360"/>
                  <a:pt x="3088210" y="0"/>
                </a:cubicBezTo>
                <a:cubicBezTo>
                  <a:pt x="3260056" y="-5512"/>
                  <a:pt x="3423100" y="126089"/>
                  <a:pt x="3403600" y="315390"/>
                </a:cubicBezTo>
                <a:cubicBezTo>
                  <a:pt x="3394378" y="685977"/>
                  <a:pt x="3363344" y="832431"/>
                  <a:pt x="3403600" y="1103842"/>
                </a:cubicBezTo>
                <a:lnTo>
                  <a:pt x="3403600" y="1103842"/>
                </a:lnTo>
                <a:cubicBezTo>
                  <a:pt x="3443888" y="1176161"/>
                  <a:pt x="3412634" y="1511196"/>
                  <a:pt x="3403600" y="1576917"/>
                </a:cubicBezTo>
                <a:lnTo>
                  <a:pt x="3403600" y="1576910"/>
                </a:lnTo>
                <a:cubicBezTo>
                  <a:pt x="3406141" y="1750818"/>
                  <a:pt x="3244619" y="1897450"/>
                  <a:pt x="3088210" y="1892300"/>
                </a:cubicBezTo>
                <a:cubicBezTo>
                  <a:pt x="2718058" y="1810776"/>
                  <a:pt x="1587470" y="1846746"/>
                  <a:pt x="1418167" y="1892300"/>
                </a:cubicBezTo>
                <a:cubicBezTo>
                  <a:pt x="1246888" y="2029404"/>
                  <a:pt x="1147696" y="2002677"/>
                  <a:pt x="992728" y="2128838"/>
                </a:cubicBezTo>
                <a:cubicBezTo>
                  <a:pt x="941636" y="2075529"/>
                  <a:pt x="666250" y="1984065"/>
                  <a:pt x="567267" y="1892300"/>
                </a:cubicBezTo>
                <a:cubicBezTo>
                  <a:pt x="481000" y="1910958"/>
                  <a:pt x="433189" y="1876088"/>
                  <a:pt x="315390" y="1892300"/>
                </a:cubicBezTo>
                <a:cubicBezTo>
                  <a:pt x="125358" y="1895825"/>
                  <a:pt x="13420" y="1740606"/>
                  <a:pt x="0" y="1576910"/>
                </a:cubicBezTo>
                <a:lnTo>
                  <a:pt x="0" y="1576917"/>
                </a:lnTo>
                <a:cubicBezTo>
                  <a:pt x="-24734" y="1376998"/>
                  <a:pt x="-17537" y="1170528"/>
                  <a:pt x="0" y="1103842"/>
                </a:cubicBezTo>
                <a:lnTo>
                  <a:pt x="0" y="1103842"/>
                </a:lnTo>
                <a:cubicBezTo>
                  <a:pt x="-33421" y="752597"/>
                  <a:pt x="-7451" y="485914"/>
                  <a:pt x="0" y="315390"/>
                </a:cubicBezTo>
                <a:close/>
              </a:path>
            </a:pathLst>
          </a:custGeom>
          <a:solidFill>
            <a:srgbClr val="17A89F"/>
          </a:solidFill>
          <a:ln>
            <a:solidFill>
              <a:schemeClr val="tx1"/>
            </a:solidFill>
            <a:extLst>
              <a:ext uri="{C807C97D-BFC1-408E-A445-0C87EB9F89A2}">
                <ask:lineSketchStyleProps xmlns:ask="http://schemas.microsoft.com/office/drawing/2018/sketchyshapes" sd="2842418190">
                  <a:prstGeom prst="wedgeRoundRect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peech Bubble: Rectangle with Corners Rounded 10">
            <a:extLst>
              <a:ext uri="{FF2B5EF4-FFF2-40B4-BE49-F238E27FC236}">
                <a16:creationId xmlns:a16="http://schemas.microsoft.com/office/drawing/2014/main" id="{CE27C203-60CE-0286-92A1-54E7D4CC5381}"/>
              </a:ext>
            </a:extLst>
          </p:cNvPr>
          <p:cNvSpPr/>
          <p:nvPr/>
        </p:nvSpPr>
        <p:spPr>
          <a:xfrm>
            <a:off x="8958239" y="3687341"/>
            <a:ext cx="2217761" cy="1892300"/>
          </a:xfrm>
          <a:custGeom>
            <a:avLst/>
            <a:gdLst>
              <a:gd name="connsiteX0" fmla="*/ 0 w 2217761"/>
              <a:gd name="connsiteY0" fmla="*/ 315390 h 1892300"/>
              <a:gd name="connsiteX1" fmla="*/ 315390 w 2217761"/>
              <a:gd name="connsiteY1" fmla="*/ 0 h 1892300"/>
              <a:gd name="connsiteX2" fmla="*/ 369627 w 2217761"/>
              <a:gd name="connsiteY2" fmla="*/ 0 h 1892300"/>
              <a:gd name="connsiteX3" fmla="*/ 369627 w 2217761"/>
              <a:gd name="connsiteY3" fmla="*/ 0 h 1892300"/>
              <a:gd name="connsiteX4" fmla="*/ 924067 w 2217761"/>
              <a:gd name="connsiteY4" fmla="*/ 0 h 1892300"/>
              <a:gd name="connsiteX5" fmla="*/ 1902371 w 2217761"/>
              <a:gd name="connsiteY5" fmla="*/ 0 h 1892300"/>
              <a:gd name="connsiteX6" fmla="*/ 2217761 w 2217761"/>
              <a:gd name="connsiteY6" fmla="*/ 315390 h 1892300"/>
              <a:gd name="connsiteX7" fmla="*/ 2217761 w 2217761"/>
              <a:gd name="connsiteY7" fmla="*/ 1103842 h 1892300"/>
              <a:gd name="connsiteX8" fmla="*/ 2217761 w 2217761"/>
              <a:gd name="connsiteY8" fmla="*/ 1103842 h 1892300"/>
              <a:gd name="connsiteX9" fmla="*/ 2217761 w 2217761"/>
              <a:gd name="connsiteY9" fmla="*/ 1576917 h 1892300"/>
              <a:gd name="connsiteX10" fmla="*/ 2217761 w 2217761"/>
              <a:gd name="connsiteY10" fmla="*/ 1576910 h 1892300"/>
              <a:gd name="connsiteX11" fmla="*/ 1902371 w 2217761"/>
              <a:gd name="connsiteY11" fmla="*/ 1892300 h 1892300"/>
              <a:gd name="connsiteX12" fmla="*/ 924067 w 2217761"/>
              <a:gd name="connsiteY12" fmla="*/ 1892300 h 1892300"/>
              <a:gd name="connsiteX13" fmla="*/ 646854 w 2217761"/>
              <a:gd name="connsiteY13" fmla="*/ 2128838 h 1892300"/>
              <a:gd name="connsiteX14" fmla="*/ 369627 w 2217761"/>
              <a:gd name="connsiteY14" fmla="*/ 1892300 h 1892300"/>
              <a:gd name="connsiteX15" fmla="*/ 315390 w 2217761"/>
              <a:gd name="connsiteY15" fmla="*/ 1892300 h 1892300"/>
              <a:gd name="connsiteX16" fmla="*/ 0 w 2217761"/>
              <a:gd name="connsiteY16" fmla="*/ 1576910 h 1892300"/>
              <a:gd name="connsiteX17" fmla="*/ 0 w 2217761"/>
              <a:gd name="connsiteY17" fmla="*/ 1576917 h 1892300"/>
              <a:gd name="connsiteX18" fmla="*/ 0 w 2217761"/>
              <a:gd name="connsiteY18" fmla="*/ 1103842 h 1892300"/>
              <a:gd name="connsiteX19" fmla="*/ 0 w 2217761"/>
              <a:gd name="connsiteY19" fmla="*/ 1103842 h 1892300"/>
              <a:gd name="connsiteX20" fmla="*/ 0 w 2217761"/>
              <a:gd name="connsiteY20" fmla="*/ 31539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7761" h="1892300" extrusionOk="0">
                <a:moveTo>
                  <a:pt x="0" y="315390"/>
                </a:moveTo>
                <a:cubicBezTo>
                  <a:pt x="-15798" y="168220"/>
                  <a:pt x="164150" y="-15518"/>
                  <a:pt x="315390" y="0"/>
                </a:cubicBezTo>
                <a:cubicBezTo>
                  <a:pt x="337879" y="3194"/>
                  <a:pt x="343411" y="4777"/>
                  <a:pt x="369627" y="0"/>
                </a:cubicBezTo>
                <a:lnTo>
                  <a:pt x="369627" y="0"/>
                </a:lnTo>
                <a:cubicBezTo>
                  <a:pt x="623709" y="-38266"/>
                  <a:pt x="742530" y="47025"/>
                  <a:pt x="924067" y="0"/>
                </a:cubicBezTo>
                <a:cubicBezTo>
                  <a:pt x="1343523" y="63162"/>
                  <a:pt x="1450262" y="50017"/>
                  <a:pt x="1902371" y="0"/>
                </a:cubicBezTo>
                <a:cubicBezTo>
                  <a:pt x="2074217" y="-5512"/>
                  <a:pt x="2237261" y="126089"/>
                  <a:pt x="2217761" y="315390"/>
                </a:cubicBezTo>
                <a:cubicBezTo>
                  <a:pt x="2208539" y="685977"/>
                  <a:pt x="2177505" y="832431"/>
                  <a:pt x="2217761" y="1103842"/>
                </a:cubicBezTo>
                <a:lnTo>
                  <a:pt x="2217761" y="1103842"/>
                </a:lnTo>
                <a:cubicBezTo>
                  <a:pt x="2258049" y="1176161"/>
                  <a:pt x="2226795" y="1511196"/>
                  <a:pt x="2217761" y="1576917"/>
                </a:cubicBezTo>
                <a:lnTo>
                  <a:pt x="2217761" y="1576910"/>
                </a:lnTo>
                <a:cubicBezTo>
                  <a:pt x="2220302" y="1750818"/>
                  <a:pt x="2058780" y="1897450"/>
                  <a:pt x="1902371" y="1892300"/>
                </a:cubicBezTo>
                <a:cubicBezTo>
                  <a:pt x="1462622" y="1804829"/>
                  <a:pt x="1148353" y="1807428"/>
                  <a:pt x="924067" y="1892300"/>
                </a:cubicBezTo>
                <a:cubicBezTo>
                  <a:pt x="889307" y="1926460"/>
                  <a:pt x="676462" y="2064998"/>
                  <a:pt x="646854" y="2128838"/>
                </a:cubicBezTo>
                <a:cubicBezTo>
                  <a:pt x="510460" y="2019291"/>
                  <a:pt x="462302" y="1979672"/>
                  <a:pt x="369627" y="1892300"/>
                </a:cubicBezTo>
                <a:cubicBezTo>
                  <a:pt x="346028" y="1890125"/>
                  <a:pt x="331935" y="1891146"/>
                  <a:pt x="315390" y="1892300"/>
                </a:cubicBezTo>
                <a:cubicBezTo>
                  <a:pt x="125358" y="1895825"/>
                  <a:pt x="13420" y="1740606"/>
                  <a:pt x="0" y="1576910"/>
                </a:cubicBezTo>
                <a:lnTo>
                  <a:pt x="0" y="1576917"/>
                </a:lnTo>
                <a:cubicBezTo>
                  <a:pt x="-24734" y="1376998"/>
                  <a:pt x="-17537" y="1170528"/>
                  <a:pt x="0" y="1103842"/>
                </a:cubicBezTo>
                <a:lnTo>
                  <a:pt x="0" y="1103842"/>
                </a:lnTo>
                <a:cubicBezTo>
                  <a:pt x="-33421" y="752597"/>
                  <a:pt x="-7451" y="485914"/>
                  <a:pt x="0" y="315390"/>
                </a:cubicBezTo>
                <a:close/>
              </a:path>
            </a:pathLst>
          </a:custGeom>
          <a:noFill/>
          <a:ln w="19050" cmpd="dbl">
            <a:solidFill>
              <a:srgbClr val="EB4C93"/>
            </a:solidFill>
            <a:extLst>
              <a:ext uri="{C807C97D-BFC1-408E-A445-0C87EB9F89A2}">
                <ask:lineSketchStyleProps xmlns:ask="http://schemas.microsoft.com/office/drawing/2018/sketchyshapes" sd="2842418190">
                  <a:prstGeom prst="wedgeRoundRect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peech Bubble: Rectangle with Corners Rounded 11">
            <a:extLst>
              <a:ext uri="{FF2B5EF4-FFF2-40B4-BE49-F238E27FC236}">
                <a16:creationId xmlns:a16="http://schemas.microsoft.com/office/drawing/2014/main" id="{634A65CB-AED2-3187-FC5B-574CE47DEF1B}"/>
              </a:ext>
            </a:extLst>
          </p:cNvPr>
          <p:cNvSpPr/>
          <p:nvPr/>
        </p:nvSpPr>
        <p:spPr>
          <a:xfrm flipH="1">
            <a:off x="4860987" y="1371600"/>
            <a:ext cx="2217761" cy="1409700"/>
          </a:xfrm>
          <a:custGeom>
            <a:avLst/>
            <a:gdLst>
              <a:gd name="connsiteX0" fmla="*/ 0 w 2217761"/>
              <a:gd name="connsiteY0" fmla="*/ 234955 h 1409700"/>
              <a:gd name="connsiteX1" fmla="*/ 234955 w 2217761"/>
              <a:gd name="connsiteY1" fmla="*/ 0 h 1409700"/>
              <a:gd name="connsiteX2" fmla="*/ 369627 w 2217761"/>
              <a:gd name="connsiteY2" fmla="*/ 0 h 1409700"/>
              <a:gd name="connsiteX3" fmla="*/ 369627 w 2217761"/>
              <a:gd name="connsiteY3" fmla="*/ 0 h 1409700"/>
              <a:gd name="connsiteX4" fmla="*/ 924067 w 2217761"/>
              <a:gd name="connsiteY4" fmla="*/ 0 h 1409700"/>
              <a:gd name="connsiteX5" fmla="*/ 1982806 w 2217761"/>
              <a:gd name="connsiteY5" fmla="*/ 0 h 1409700"/>
              <a:gd name="connsiteX6" fmla="*/ 2217761 w 2217761"/>
              <a:gd name="connsiteY6" fmla="*/ 234955 h 1409700"/>
              <a:gd name="connsiteX7" fmla="*/ 2217761 w 2217761"/>
              <a:gd name="connsiteY7" fmla="*/ 822325 h 1409700"/>
              <a:gd name="connsiteX8" fmla="*/ 2217761 w 2217761"/>
              <a:gd name="connsiteY8" fmla="*/ 822325 h 1409700"/>
              <a:gd name="connsiteX9" fmla="*/ 2217761 w 2217761"/>
              <a:gd name="connsiteY9" fmla="*/ 1174750 h 1409700"/>
              <a:gd name="connsiteX10" fmla="*/ 2217761 w 2217761"/>
              <a:gd name="connsiteY10" fmla="*/ 1174745 h 1409700"/>
              <a:gd name="connsiteX11" fmla="*/ 1982806 w 2217761"/>
              <a:gd name="connsiteY11" fmla="*/ 1409700 h 1409700"/>
              <a:gd name="connsiteX12" fmla="*/ 924067 w 2217761"/>
              <a:gd name="connsiteY12" fmla="*/ 1409700 h 1409700"/>
              <a:gd name="connsiteX13" fmla="*/ 646854 w 2217761"/>
              <a:gd name="connsiteY13" fmla="*/ 1585913 h 1409700"/>
              <a:gd name="connsiteX14" fmla="*/ 369627 w 2217761"/>
              <a:gd name="connsiteY14" fmla="*/ 1409700 h 1409700"/>
              <a:gd name="connsiteX15" fmla="*/ 234955 w 2217761"/>
              <a:gd name="connsiteY15" fmla="*/ 1409700 h 1409700"/>
              <a:gd name="connsiteX16" fmla="*/ 0 w 2217761"/>
              <a:gd name="connsiteY16" fmla="*/ 1174745 h 1409700"/>
              <a:gd name="connsiteX17" fmla="*/ 0 w 2217761"/>
              <a:gd name="connsiteY17" fmla="*/ 1174750 h 1409700"/>
              <a:gd name="connsiteX18" fmla="*/ 0 w 2217761"/>
              <a:gd name="connsiteY18" fmla="*/ 822325 h 1409700"/>
              <a:gd name="connsiteX19" fmla="*/ 0 w 2217761"/>
              <a:gd name="connsiteY19" fmla="*/ 822325 h 1409700"/>
              <a:gd name="connsiteX20" fmla="*/ 0 w 2217761"/>
              <a:gd name="connsiteY20" fmla="*/ 234955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7761" h="1409700" extrusionOk="0">
                <a:moveTo>
                  <a:pt x="0" y="234955"/>
                </a:moveTo>
                <a:cubicBezTo>
                  <a:pt x="-8737" y="120133"/>
                  <a:pt x="118617" y="-9079"/>
                  <a:pt x="234955" y="0"/>
                </a:cubicBezTo>
                <a:cubicBezTo>
                  <a:pt x="285987" y="-8835"/>
                  <a:pt x="355346" y="339"/>
                  <a:pt x="369627" y="0"/>
                </a:cubicBezTo>
                <a:lnTo>
                  <a:pt x="369627" y="0"/>
                </a:lnTo>
                <a:cubicBezTo>
                  <a:pt x="623709" y="-38266"/>
                  <a:pt x="742530" y="47025"/>
                  <a:pt x="924067" y="0"/>
                </a:cubicBezTo>
                <a:cubicBezTo>
                  <a:pt x="1222335" y="-78337"/>
                  <a:pt x="1612278" y="-87462"/>
                  <a:pt x="1982806" y="0"/>
                </a:cubicBezTo>
                <a:cubicBezTo>
                  <a:pt x="2104280" y="-19534"/>
                  <a:pt x="2231796" y="94313"/>
                  <a:pt x="2217761" y="234955"/>
                </a:cubicBezTo>
                <a:cubicBezTo>
                  <a:pt x="2268647" y="351598"/>
                  <a:pt x="2183400" y="653363"/>
                  <a:pt x="2217761" y="822325"/>
                </a:cubicBezTo>
                <a:lnTo>
                  <a:pt x="2217761" y="822325"/>
                </a:lnTo>
                <a:cubicBezTo>
                  <a:pt x="2192327" y="884979"/>
                  <a:pt x="2220508" y="1038182"/>
                  <a:pt x="2217761" y="1174750"/>
                </a:cubicBezTo>
                <a:lnTo>
                  <a:pt x="2217761" y="1174745"/>
                </a:lnTo>
                <a:cubicBezTo>
                  <a:pt x="2220672" y="1304189"/>
                  <a:pt x="2097938" y="1413939"/>
                  <a:pt x="1982806" y="1409700"/>
                </a:cubicBezTo>
                <a:cubicBezTo>
                  <a:pt x="1660774" y="1412833"/>
                  <a:pt x="1148487" y="1342861"/>
                  <a:pt x="924067" y="1409700"/>
                </a:cubicBezTo>
                <a:cubicBezTo>
                  <a:pt x="888760" y="1436011"/>
                  <a:pt x="754800" y="1542580"/>
                  <a:pt x="646854" y="1585913"/>
                </a:cubicBezTo>
                <a:cubicBezTo>
                  <a:pt x="599844" y="1555785"/>
                  <a:pt x="490661" y="1485063"/>
                  <a:pt x="369627" y="1409700"/>
                </a:cubicBezTo>
                <a:cubicBezTo>
                  <a:pt x="351566" y="1401237"/>
                  <a:pt x="298980" y="1419478"/>
                  <a:pt x="234955" y="1409700"/>
                </a:cubicBezTo>
                <a:cubicBezTo>
                  <a:pt x="86631" y="1413829"/>
                  <a:pt x="2917" y="1302227"/>
                  <a:pt x="0" y="1174745"/>
                </a:cubicBezTo>
                <a:lnTo>
                  <a:pt x="0" y="1174750"/>
                </a:lnTo>
                <a:cubicBezTo>
                  <a:pt x="15271" y="1122748"/>
                  <a:pt x="3609" y="864212"/>
                  <a:pt x="0" y="822325"/>
                </a:cubicBezTo>
                <a:lnTo>
                  <a:pt x="0" y="822325"/>
                </a:lnTo>
                <a:cubicBezTo>
                  <a:pt x="-5839" y="717074"/>
                  <a:pt x="-16660" y="467690"/>
                  <a:pt x="0" y="234955"/>
                </a:cubicBezTo>
                <a:close/>
              </a:path>
            </a:pathLst>
          </a:custGeom>
          <a:noFill/>
          <a:ln w="19050" cmpd="dbl">
            <a:solidFill>
              <a:srgbClr val="17A89F"/>
            </a:solidFill>
            <a:extLst>
              <a:ext uri="{C807C97D-BFC1-408E-A445-0C87EB9F89A2}">
                <ask:lineSketchStyleProps xmlns:ask="http://schemas.microsoft.com/office/drawing/2018/sketchyshapes" sd="2842418190">
                  <a:prstGeom prst="wedgeRoundRect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Speech Bubble: Rectangle with Corners Rounded 12">
            <a:extLst>
              <a:ext uri="{FF2B5EF4-FFF2-40B4-BE49-F238E27FC236}">
                <a16:creationId xmlns:a16="http://schemas.microsoft.com/office/drawing/2014/main" id="{93CBD480-6073-73D0-6AD7-DB0F09E6072A}"/>
              </a:ext>
            </a:extLst>
          </p:cNvPr>
          <p:cNvSpPr/>
          <p:nvPr/>
        </p:nvSpPr>
        <p:spPr>
          <a:xfrm flipH="1">
            <a:off x="2465534" y="4330700"/>
            <a:ext cx="2217761" cy="1388641"/>
          </a:xfrm>
          <a:custGeom>
            <a:avLst/>
            <a:gdLst>
              <a:gd name="connsiteX0" fmla="*/ 0 w 2217761"/>
              <a:gd name="connsiteY0" fmla="*/ 231445 h 1388641"/>
              <a:gd name="connsiteX1" fmla="*/ 231445 w 2217761"/>
              <a:gd name="connsiteY1" fmla="*/ 0 h 1388641"/>
              <a:gd name="connsiteX2" fmla="*/ 369627 w 2217761"/>
              <a:gd name="connsiteY2" fmla="*/ 0 h 1388641"/>
              <a:gd name="connsiteX3" fmla="*/ 369627 w 2217761"/>
              <a:gd name="connsiteY3" fmla="*/ 0 h 1388641"/>
              <a:gd name="connsiteX4" fmla="*/ 924067 w 2217761"/>
              <a:gd name="connsiteY4" fmla="*/ 0 h 1388641"/>
              <a:gd name="connsiteX5" fmla="*/ 1986316 w 2217761"/>
              <a:gd name="connsiteY5" fmla="*/ 0 h 1388641"/>
              <a:gd name="connsiteX6" fmla="*/ 2217761 w 2217761"/>
              <a:gd name="connsiteY6" fmla="*/ 231445 h 1388641"/>
              <a:gd name="connsiteX7" fmla="*/ 2217761 w 2217761"/>
              <a:gd name="connsiteY7" fmla="*/ 810041 h 1388641"/>
              <a:gd name="connsiteX8" fmla="*/ 2217761 w 2217761"/>
              <a:gd name="connsiteY8" fmla="*/ 810041 h 1388641"/>
              <a:gd name="connsiteX9" fmla="*/ 2217761 w 2217761"/>
              <a:gd name="connsiteY9" fmla="*/ 1157201 h 1388641"/>
              <a:gd name="connsiteX10" fmla="*/ 2217761 w 2217761"/>
              <a:gd name="connsiteY10" fmla="*/ 1157196 h 1388641"/>
              <a:gd name="connsiteX11" fmla="*/ 1986316 w 2217761"/>
              <a:gd name="connsiteY11" fmla="*/ 1388641 h 1388641"/>
              <a:gd name="connsiteX12" fmla="*/ 924067 w 2217761"/>
              <a:gd name="connsiteY12" fmla="*/ 1388641 h 1388641"/>
              <a:gd name="connsiteX13" fmla="*/ 646854 w 2217761"/>
              <a:gd name="connsiteY13" fmla="*/ 1562221 h 1388641"/>
              <a:gd name="connsiteX14" fmla="*/ 369627 w 2217761"/>
              <a:gd name="connsiteY14" fmla="*/ 1388641 h 1388641"/>
              <a:gd name="connsiteX15" fmla="*/ 231445 w 2217761"/>
              <a:gd name="connsiteY15" fmla="*/ 1388641 h 1388641"/>
              <a:gd name="connsiteX16" fmla="*/ 0 w 2217761"/>
              <a:gd name="connsiteY16" fmla="*/ 1157196 h 1388641"/>
              <a:gd name="connsiteX17" fmla="*/ 0 w 2217761"/>
              <a:gd name="connsiteY17" fmla="*/ 1157201 h 1388641"/>
              <a:gd name="connsiteX18" fmla="*/ 0 w 2217761"/>
              <a:gd name="connsiteY18" fmla="*/ 810041 h 1388641"/>
              <a:gd name="connsiteX19" fmla="*/ 0 w 2217761"/>
              <a:gd name="connsiteY19" fmla="*/ 810041 h 1388641"/>
              <a:gd name="connsiteX20" fmla="*/ 0 w 2217761"/>
              <a:gd name="connsiteY20" fmla="*/ 231445 h 138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7761" h="1388641" extrusionOk="0">
                <a:moveTo>
                  <a:pt x="0" y="231445"/>
                </a:moveTo>
                <a:cubicBezTo>
                  <a:pt x="-12885" y="125654"/>
                  <a:pt x="121004" y="-11756"/>
                  <a:pt x="231445" y="0"/>
                </a:cubicBezTo>
                <a:cubicBezTo>
                  <a:pt x="260557" y="-588"/>
                  <a:pt x="355199" y="-11824"/>
                  <a:pt x="369627" y="0"/>
                </a:cubicBezTo>
                <a:lnTo>
                  <a:pt x="369627" y="0"/>
                </a:lnTo>
                <a:cubicBezTo>
                  <a:pt x="623709" y="-38266"/>
                  <a:pt x="742530" y="47025"/>
                  <a:pt x="924067" y="0"/>
                </a:cubicBezTo>
                <a:cubicBezTo>
                  <a:pt x="1199953" y="-69614"/>
                  <a:pt x="1547022" y="18628"/>
                  <a:pt x="1986316" y="0"/>
                </a:cubicBezTo>
                <a:cubicBezTo>
                  <a:pt x="2105436" y="-20516"/>
                  <a:pt x="2231535" y="92944"/>
                  <a:pt x="2217761" y="231445"/>
                </a:cubicBezTo>
                <a:cubicBezTo>
                  <a:pt x="2226594" y="343423"/>
                  <a:pt x="2214437" y="605888"/>
                  <a:pt x="2217761" y="810041"/>
                </a:cubicBezTo>
                <a:lnTo>
                  <a:pt x="2217761" y="810041"/>
                </a:lnTo>
                <a:cubicBezTo>
                  <a:pt x="2233981" y="917442"/>
                  <a:pt x="2227081" y="1030481"/>
                  <a:pt x="2217761" y="1157201"/>
                </a:cubicBezTo>
                <a:lnTo>
                  <a:pt x="2217761" y="1157196"/>
                </a:lnTo>
                <a:cubicBezTo>
                  <a:pt x="2237050" y="1282916"/>
                  <a:pt x="2090118" y="1395601"/>
                  <a:pt x="1986316" y="1388641"/>
                </a:cubicBezTo>
                <a:cubicBezTo>
                  <a:pt x="1568972" y="1459019"/>
                  <a:pt x="1258992" y="1454150"/>
                  <a:pt x="924067" y="1388641"/>
                </a:cubicBezTo>
                <a:cubicBezTo>
                  <a:pt x="878603" y="1435717"/>
                  <a:pt x="792851" y="1494985"/>
                  <a:pt x="646854" y="1562221"/>
                </a:cubicBezTo>
                <a:cubicBezTo>
                  <a:pt x="548735" y="1485020"/>
                  <a:pt x="471559" y="1450501"/>
                  <a:pt x="369627" y="1388641"/>
                </a:cubicBezTo>
                <a:cubicBezTo>
                  <a:pt x="352781" y="1395439"/>
                  <a:pt x="298543" y="1380890"/>
                  <a:pt x="231445" y="1388641"/>
                </a:cubicBezTo>
                <a:cubicBezTo>
                  <a:pt x="100051" y="1389435"/>
                  <a:pt x="1878" y="1283552"/>
                  <a:pt x="0" y="1157196"/>
                </a:cubicBezTo>
                <a:lnTo>
                  <a:pt x="0" y="1157201"/>
                </a:lnTo>
                <a:cubicBezTo>
                  <a:pt x="20732" y="1062918"/>
                  <a:pt x="-17960" y="980450"/>
                  <a:pt x="0" y="810041"/>
                </a:cubicBezTo>
                <a:lnTo>
                  <a:pt x="0" y="810041"/>
                </a:lnTo>
                <a:cubicBezTo>
                  <a:pt x="47036" y="695265"/>
                  <a:pt x="-17325" y="445326"/>
                  <a:pt x="0" y="231445"/>
                </a:cubicBezTo>
                <a:close/>
              </a:path>
            </a:pathLst>
          </a:custGeom>
          <a:noFill/>
          <a:ln w="19050" cmpd="dbl">
            <a:solidFill>
              <a:schemeClr val="accent4"/>
            </a:solidFill>
            <a:extLst>
              <a:ext uri="{C807C97D-BFC1-408E-A445-0C87EB9F89A2}">
                <ask:lineSketchStyleProps xmlns:ask="http://schemas.microsoft.com/office/drawing/2018/sketchyshapes" sd="2842418190">
                  <a:prstGeom prst="wedgeRoundRect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8A801E0C-8051-CE96-5A6F-519A38046471}"/>
              </a:ext>
            </a:extLst>
          </p:cNvPr>
          <p:cNvSpPr txBox="1"/>
          <p:nvPr/>
        </p:nvSpPr>
        <p:spPr>
          <a:xfrm>
            <a:off x="1435100" y="2298700"/>
            <a:ext cx="2844800" cy="1446550"/>
          </a:xfrm>
          <a:prstGeom prst="rect">
            <a:avLst/>
          </a:prstGeom>
          <a:noFill/>
        </p:spPr>
        <p:txBody>
          <a:bodyPr wrap="square" rtlCol="0">
            <a:spAutoFit/>
          </a:bodyPr>
          <a:lstStyle/>
          <a:p>
            <a:r>
              <a:rPr lang="en-GB" sz="2200" b="1" i="1">
                <a:solidFill>
                  <a:schemeClr val="bg1"/>
                </a:solidFill>
              </a:rPr>
              <a:t>It's been absolutely brilliant. I look forward to the sessions every time</a:t>
            </a:r>
          </a:p>
        </p:txBody>
      </p:sp>
      <p:sp>
        <p:nvSpPr>
          <p:cNvPr id="6" name="TextBox 5">
            <a:extLst>
              <a:ext uri="{FF2B5EF4-FFF2-40B4-BE49-F238E27FC236}">
                <a16:creationId xmlns:a16="http://schemas.microsoft.com/office/drawing/2014/main" id="{3F98ED02-5C3A-84EC-2B00-7B5541B5157C}"/>
              </a:ext>
            </a:extLst>
          </p:cNvPr>
          <p:cNvSpPr txBox="1"/>
          <p:nvPr/>
        </p:nvSpPr>
        <p:spPr>
          <a:xfrm>
            <a:off x="5347569" y="3776702"/>
            <a:ext cx="3175000" cy="1107996"/>
          </a:xfrm>
          <a:prstGeom prst="rect">
            <a:avLst/>
          </a:prstGeom>
          <a:noFill/>
        </p:spPr>
        <p:txBody>
          <a:bodyPr wrap="square" rtlCol="0">
            <a:spAutoFit/>
          </a:bodyPr>
          <a:lstStyle/>
          <a:p>
            <a:r>
              <a:rPr lang="en-GB" sz="2200" b="1" i="1">
                <a:solidFill>
                  <a:schemeClr val="bg1"/>
                </a:solidFill>
              </a:rPr>
              <a:t>Everyone has had a chance to say their ideas without judgement</a:t>
            </a:r>
          </a:p>
        </p:txBody>
      </p:sp>
      <p:sp>
        <p:nvSpPr>
          <p:cNvPr id="14" name="TextBox 13">
            <a:extLst>
              <a:ext uri="{FF2B5EF4-FFF2-40B4-BE49-F238E27FC236}">
                <a16:creationId xmlns:a16="http://schemas.microsoft.com/office/drawing/2014/main" id="{9D82938B-7F7E-7B44-0716-4F1CC2204753}"/>
              </a:ext>
            </a:extLst>
          </p:cNvPr>
          <p:cNvSpPr txBox="1"/>
          <p:nvPr/>
        </p:nvSpPr>
        <p:spPr>
          <a:xfrm>
            <a:off x="7718600" y="1458426"/>
            <a:ext cx="2949400" cy="1200329"/>
          </a:xfrm>
          <a:prstGeom prst="rect">
            <a:avLst/>
          </a:prstGeom>
          <a:noFill/>
        </p:spPr>
        <p:txBody>
          <a:bodyPr wrap="square" rtlCol="0">
            <a:spAutoFit/>
          </a:bodyPr>
          <a:lstStyle/>
          <a:p>
            <a:r>
              <a:rPr lang="en-GB" sz="2400" b="1" i="1">
                <a:solidFill>
                  <a:schemeClr val="bg1"/>
                </a:solidFill>
              </a:rPr>
              <a:t>Really nice to have a say and have some influence</a:t>
            </a:r>
          </a:p>
        </p:txBody>
      </p:sp>
      <p:sp>
        <p:nvSpPr>
          <p:cNvPr id="15" name="TextBox 14">
            <a:extLst>
              <a:ext uri="{FF2B5EF4-FFF2-40B4-BE49-F238E27FC236}">
                <a16:creationId xmlns:a16="http://schemas.microsoft.com/office/drawing/2014/main" id="{0FF1D21F-A001-FBFD-2AB0-C4D9D0CF015D}"/>
              </a:ext>
            </a:extLst>
          </p:cNvPr>
          <p:cNvSpPr txBox="1"/>
          <p:nvPr/>
        </p:nvSpPr>
        <p:spPr>
          <a:xfrm>
            <a:off x="5118969" y="1536700"/>
            <a:ext cx="1954061" cy="954107"/>
          </a:xfrm>
          <a:prstGeom prst="rect">
            <a:avLst/>
          </a:prstGeom>
          <a:noFill/>
        </p:spPr>
        <p:txBody>
          <a:bodyPr wrap="square" rtlCol="0">
            <a:spAutoFit/>
          </a:bodyPr>
          <a:lstStyle/>
          <a:p>
            <a:r>
              <a:rPr lang="en-GB" sz="2800" i="1"/>
              <a:t>A great experience</a:t>
            </a:r>
          </a:p>
        </p:txBody>
      </p:sp>
      <p:sp>
        <p:nvSpPr>
          <p:cNvPr id="17" name="TextBox 16">
            <a:extLst>
              <a:ext uri="{FF2B5EF4-FFF2-40B4-BE49-F238E27FC236}">
                <a16:creationId xmlns:a16="http://schemas.microsoft.com/office/drawing/2014/main" id="{C8277986-9761-E428-3639-FF283DA91AEB}"/>
              </a:ext>
            </a:extLst>
          </p:cNvPr>
          <p:cNvSpPr txBox="1"/>
          <p:nvPr/>
        </p:nvSpPr>
        <p:spPr>
          <a:xfrm>
            <a:off x="2729234" y="4547966"/>
            <a:ext cx="1954061" cy="954107"/>
          </a:xfrm>
          <a:prstGeom prst="rect">
            <a:avLst/>
          </a:prstGeom>
          <a:noFill/>
        </p:spPr>
        <p:txBody>
          <a:bodyPr wrap="square" rtlCol="0">
            <a:spAutoFit/>
          </a:bodyPr>
          <a:lstStyle/>
          <a:p>
            <a:r>
              <a:rPr lang="en-GB" sz="2800" i="1"/>
              <a:t>Interesting and fun</a:t>
            </a:r>
          </a:p>
        </p:txBody>
      </p:sp>
      <p:sp>
        <p:nvSpPr>
          <p:cNvPr id="18" name="TextBox 17">
            <a:extLst>
              <a:ext uri="{FF2B5EF4-FFF2-40B4-BE49-F238E27FC236}">
                <a16:creationId xmlns:a16="http://schemas.microsoft.com/office/drawing/2014/main" id="{CE177556-4D0E-93BF-3074-25AE716FB82B}"/>
              </a:ext>
            </a:extLst>
          </p:cNvPr>
          <p:cNvSpPr txBox="1"/>
          <p:nvPr/>
        </p:nvSpPr>
        <p:spPr>
          <a:xfrm>
            <a:off x="9169405" y="3975100"/>
            <a:ext cx="1790695" cy="1323439"/>
          </a:xfrm>
          <a:prstGeom prst="rect">
            <a:avLst/>
          </a:prstGeom>
          <a:noFill/>
        </p:spPr>
        <p:txBody>
          <a:bodyPr wrap="square" rtlCol="0">
            <a:spAutoFit/>
          </a:bodyPr>
          <a:lstStyle/>
          <a:p>
            <a:r>
              <a:rPr lang="en-GB" sz="2000" i="1"/>
              <a:t>Good being in a project like this and meet new people</a:t>
            </a:r>
          </a:p>
        </p:txBody>
      </p:sp>
    </p:spTree>
    <p:extLst>
      <p:ext uri="{BB962C8B-B14F-4D97-AF65-F5344CB8AC3E}">
        <p14:creationId xmlns:p14="http://schemas.microsoft.com/office/powerpoint/2010/main" val="496614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82A57C-9582-5DEC-7CFE-ABBC1091326F}"/>
              </a:ext>
            </a:extLst>
          </p:cNvPr>
          <p:cNvSpPr txBox="1"/>
          <p:nvPr/>
        </p:nvSpPr>
        <p:spPr>
          <a:xfrm>
            <a:off x="1265668" y="2767280"/>
            <a:ext cx="6297727" cy="1323439"/>
          </a:xfrm>
          <a:prstGeom prst="rect">
            <a:avLst/>
          </a:prstGeom>
          <a:noFill/>
        </p:spPr>
        <p:txBody>
          <a:bodyPr wrap="square" rtlCol="0">
            <a:spAutoFit/>
          </a:bodyPr>
          <a:lstStyle/>
          <a:p>
            <a:r>
              <a:rPr lang="en-GB" sz="4000" b="1" dirty="0"/>
              <a:t>What young people said about the books…</a:t>
            </a:r>
          </a:p>
        </p:txBody>
      </p:sp>
      <p:pic>
        <p:nvPicPr>
          <p:cNvPr id="6" name="Graphic 5" descr="Storytelling with solid fill">
            <a:extLst>
              <a:ext uri="{FF2B5EF4-FFF2-40B4-BE49-F238E27FC236}">
                <a16:creationId xmlns:a16="http://schemas.microsoft.com/office/drawing/2014/main" id="{CE3D5C23-F7BD-5CFF-01FC-A94B6C73B9E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71509" y="1713411"/>
            <a:ext cx="3431177" cy="3431177"/>
          </a:xfrm>
          <a:prstGeom prst="rect">
            <a:avLst/>
          </a:prstGeom>
        </p:spPr>
      </p:pic>
    </p:spTree>
    <p:extLst>
      <p:ext uri="{BB962C8B-B14F-4D97-AF65-F5344CB8AC3E}">
        <p14:creationId xmlns:p14="http://schemas.microsoft.com/office/powerpoint/2010/main" val="383896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1">
            <a:extLst>
              <a:ext uri="{FF2B5EF4-FFF2-40B4-BE49-F238E27FC236}">
                <a16:creationId xmlns:a16="http://schemas.microsoft.com/office/drawing/2014/main" id="{E7CFF7FB-FC99-2E1A-BDA9-FB7D597C60CA}"/>
              </a:ext>
            </a:extLst>
          </p:cNvPr>
          <p:cNvSpPr/>
          <p:nvPr/>
        </p:nvSpPr>
        <p:spPr>
          <a:xfrm flipH="1">
            <a:off x="1427123" y="1166178"/>
            <a:ext cx="6019800" cy="4163694"/>
          </a:xfrm>
          <a:custGeom>
            <a:avLst/>
            <a:gdLst>
              <a:gd name="connsiteX0" fmla="*/ 0 w 6019800"/>
              <a:gd name="connsiteY0" fmla="*/ 693963 h 4163694"/>
              <a:gd name="connsiteX1" fmla="*/ 693963 w 6019800"/>
              <a:gd name="connsiteY1" fmla="*/ 0 h 4163694"/>
              <a:gd name="connsiteX2" fmla="*/ 1003300 w 6019800"/>
              <a:gd name="connsiteY2" fmla="*/ 0 h 4163694"/>
              <a:gd name="connsiteX3" fmla="*/ 1003300 w 6019800"/>
              <a:gd name="connsiteY3" fmla="*/ 0 h 4163694"/>
              <a:gd name="connsiteX4" fmla="*/ 2508250 w 6019800"/>
              <a:gd name="connsiteY4" fmla="*/ 0 h 4163694"/>
              <a:gd name="connsiteX5" fmla="*/ 5325837 w 6019800"/>
              <a:gd name="connsiteY5" fmla="*/ 0 h 4163694"/>
              <a:gd name="connsiteX6" fmla="*/ 6019800 w 6019800"/>
              <a:gd name="connsiteY6" fmla="*/ 693963 h 4163694"/>
              <a:gd name="connsiteX7" fmla="*/ 6019800 w 6019800"/>
              <a:gd name="connsiteY7" fmla="*/ 2428822 h 4163694"/>
              <a:gd name="connsiteX8" fmla="*/ 6019800 w 6019800"/>
              <a:gd name="connsiteY8" fmla="*/ 2428822 h 4163694"/>
              <a:gd name="connsiteX9" fmla="*/ 6019800 w 6019800"/>
              <a:gd name="connsiteY9" fmla="*/ 3469745 h 4163694"/>
              <a:gd name="connsiteX10" fmla="*/ 6019800 w 6019800"/>
              <a:gd name="connsiteY10" fmla="*/ 3469731 h 4163694"/>
              <a:gd name="connsiteX11" fmla="*/ 5325837 w 6019800"/>
              <a:gd name="connsiteY11" fmla="*/ 4163694 h 4163694"/>
              <a:gd name="connsiteX12" fmla="*/ 2508250 w 6019800"/>
              <a:gd name="connsiteY12" fmla="*/ 4163694 h 4163694"/>
              <a:gd name="connsiteX13" fmla="*/ 1498629 w 6019800"/>
              <a:gd name="connsiteY13" fmla="*/ 4703225 h 4163694"/>
              <a:gd name="connsiteX14" fmla="*/ 1003300 w 6019800"/>
              <a:gd name="connsiteY14" fmla="*/ 4163694 h 4163694"/>
              <a:gd name="connsiteX15" fmla="*/ 693963 w 6019800"/>
              <a:gd name="connsiteY15" fmla="*/ 4163694 h 4163694"/>
              <a:gd name="connsiteX16" fmla="*/ 0 w 6019800"/>
              <a:gd name="connsiteY16" fmla="*/ 3469731 h 4163694"/>
              <a:gd name="connsiteX17" fmla="*/ 0 w 6019800"/>
              <a:gd name="connsiteY17" fmla="*/ 3469745 h 4163694"/>
              <a:gd name="connsiteX18" fmla="*/ 0 w 6019800"/>
              <a:gd name="connsiteY18" fmla="*/ 2428822 h 4163694"/>
              <a:gd name="connsiteX19" fmla="*/ 0 w 6019800"/>
              <a:gd name="connsiteY19" fmla="*/ 2428822 h 4163694"/>
              <a:gd name="connsiteX20" fmla="*/ 0 w 6019800"/>
              <a:gd name="connsiteY20" fmla="*/ 693963 h 416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19800" h="4163694" fill="none" extrusionOk="0">
                <a:moveTo>
                  <a:pt x="0" y="693963"/>
                </a:moveTo>
                <a:cubicBezTo>
                  <a:pt x="-29232" y="314169"/>
                  <a:pt x="291786" y="-4180"/>
                  <a:pt x="693963" y="0"/>
                </a:cubicBezTo>
                <a:cubicBezTo>
                  <a:pt x="840382" y="-17610"/>
                  <a:pt x="904444" y="-20340"/>
                  <a:pt x="1003300" y="0"/>
                </a:cubicBezTo>
                <a:lnTo>
                  <a:pt x="1003300" y="0"/>
                </a:lnTo>
                <a:cubicBezTo>
                  <a:pt x="1614861" y="91700"/>
                  <a:pt x="2299151" y="44696"/>
                  <a:pt x="2508250" y="0"/>
                </a:cubicBezTo>
                <a:cubicBezTo>
                  <a:pt x="2903751" y="26701"/>
                  <a:pt x="4619572" y="-17744"/>
                  <a:pt x="5325837" y="0"/>
                </a:cubicBezTo>
                <a:cubicBezTo>
                  <a:pt x="5752792" y="-43503"/>
                  <a:pt x="5978609" y="280890"/>
                  <a:pt x="6019800" y="693963"/>
                </a:cubicBezTo>
                <a:cubicBezTo>
                  <a:pt x="6014727" y="1185217"/>
                  <a:pt x="6054017" y="2223030"/>
                  <a:pt x="6019800" y="2428822"/>
                </a:cubicBezTo>
                <a:lnTo>
                  <a:pt x="6019800" y="2428822"/>
                </a:lnTo>
                <a:cubicBezTo>
                  <a:pt x="6053477" y="2941826"/>
                  <a:pt x="5985019" y="2964360"/>
                  <a:pt x="6019800" y="3469745"/>
                </a:cubicBezTo>
                <a:cubicBezTo>
                  <a:pt x="6019801" y="3469743"/>
                  <a:pt x="6019799" y="3469737"/>
                  <a:pt x="6019800" y="3469731"/>
                </a:cubicBezTo>
                <a:cubicBezTo>
                  <a:pt x="6028260" y="3852193"/>
                  <a:pt x="5709934" y="4137477"/>
                  <a:pt x="5325837" y="4163694"/>
                </a:cubicBezTo>
                <a:cubicBezTo>
                  <a:pt x="4382349" y="4325871"/>
                  <a:pt x="3156930" y="4080205"/>
                  <a:pt x="2508250" y="4163694"/>
                </a:cubicBezTo>
                <a:cubicBezTo>
                  <a:pt x="1989698" y="4332603"/>
                  <a:pt x="1897723" y="4394224"/>
                  <a:pt x="1498629" y="4703225"/>
                </a:cubicBezTo>
                <a:cubicBezTo>
                  <a:pt x="1321679" y="4475469"/>
                  <a:pt x="1038307" y="4257114"/>
                  <a:pt x="1003300" y="4163694"/>
                </a:cubicBezTo>
                <a:cubicBezTo>
                  <a:pt x="905529" y="4183327"/>
                  <a:pt x="823678" y="4142032"/>
                  <a:pt x="693963" y="4163694"/>
                </a:cubicBezTo>
                <a:cubicBezTo>
                  <a:pt x="340325" y="4188034"/>
                  <a:pt x="-10442" y="3784176"/>
                  <a:pt x="0" y="3469731"/>
                </a:cubicBezTo>
                <a:cubicBezTo>
                  <a:pt x="0" y="3469737"/>
                  <a:pt x="0" y="3469738"/>
                  <a:pt x="0" y="3469745"/>
                </a:cubicBezTo>
                <a:cubicBezTo>
                  <a:pt x="74970" y="3151453"/>
                  <a:pt x="729" y="2613964"/>
                  <a:pt x="0" y="2428822"/>
                </a:cubicBezTo>
                <a:lnTo>
                  <a:pt x="0" y="2428822"/>
                </a:lnTo>
                <a:cubicBezTo>
                  <a:pt x="-74080" y="1720560"/>
                  <a:pt x="-76740" y="1184796"/>
                  <a:pt x="0" y="693963"/>
                </a:cubicBezTo>
                <a:close/>
              </a:path>
              <a:path w="6019800" h="4163694" stroke="0" extrusionOk="0">
                <a:moveTo>
                  <a:pt x="0" y="693963"/>
                </a:moveTo>
                <a:cubicBezTo>
                  <a:pt x="-9419" y="327012"/>
                  <a:pt x="367881" y="-48359"/>
                  <a:pt x="693963" y="0"/>
                </a:cubicBezTo>
                <a:cubicBezTo>
                  <a:pt x="825866" y="17936"/>
                  <a:pt x="963937" y="-17867"/>
                  <a:pt x="1003300" y="0"/>
                </a:cubicBezTo>
                <a:lnTo>
                  <a:pt x="1003300" y="0"/>
                </a:lnTo>
                <a:cubicBezTo>
                  <a:pt x="1307386" y="62096"/>
                  <a:pt x="2142141" y="58798"/>
                  <a:pt x="2508250" y="0"/>
                </a:cubicBezTo>
                <a:cubicBezTo>
                  <a:pt x="3763857" y="167913"/>
                  <a:pt x="4500902" y="78025"/>
                  <a:pt x="5325837" y="0"/>
                </a:cubicBezTo>
                <a:cubicBezTo>
                  <a:pt x="5691264" y="8589"/>
                  <a:pt x="6013614" y="317459"/>
                  <a:pt x="6019800" y="693963"/>
                </a:cubicBezTo>
                <a:cubicBezTo>
                  <a:pt x="6039207" y="1418031"/>
                  <a:pt x="6031654" y="1980415"/>
                  <a:pt x="6019800" y="2428822"/>
                </a:cubicBezTo>
                <a:lnTo>
                  <a:pt x="6019800" y="2428822"/>
                </a:lnTo>
                <a:cubicBezTo>
                  <a:pt x="5997962" y="2773274"/>
                  <a:pt x="6086402" y="3298595"/>
                  <a:pt x="6019800" y="3469745"/>
                </a:cubicBezTo>
                <a:cubicBezTo>
                  <a:pt x="6019801" y="3469738"/>
                  <a:pt x="6019801" y="3469735"/>
                  <a:pt x="6019800" y="3469731"/>
                </a:cubicBezTo>
                <a:cubicBezTo>
                  <a:pt x="6005563" y="3794501"/>
                  <a:pt x="5696926" y="4096970"/>
                  <a:pt x="5325837" y="4163694"/>
                </a:cubicBezTo>
                <a:cubicBezTo>
                  <a:pt x="4001056" y="4330032"/>
                  <a:pt x="3864197" y="4314960"/>
                  <a:pt x="2508250" y="4163694"/>
                </a:cubicBezTo>
                <a:cubicBezTo>
                  <a:pt x="2146164" y="4334599"/>
                  <a:pt x="1631134" y="4631933"/>
                  <a:pt x="1498629" y="4703225"/>
                </a:cubicBezTo>
                <a:cubicBezTo>
                  <a:pt x="1282575" y="4511896"/>
                  <a:pt x="1201700" y="4449062"/>
                  <a:pt x="1003300" y="4163694"/>
                </a:cubicBezTo>
                <a:cubicBezTo>
                  <a:pt x="922221" y="4149646"/>
                  <a:pt x="795682" y="4163615"/>
                  <a:pt x="693963" y="4163694"/>
                </a:cubicBezTo>
                <a:cubicBezTo>
                  <a:pt x="284351" y="4181550"/>
                  <a:pt x="-15563" y="3862484"/>
                  <a:pt x="0" y="3469731"/>
                </a:cubicBezTo>
                <a:cubicBezTo>
                  <a:pt x="-1" y="3469733"/>
                  <a:pt x="1" y="3469741"/>
                  <a:pt x="0" y="3469745"/>
                </a:cubicBezTo>
                <a:cubicBezTo>
                  <a:pt x="-47970" y="3345182"/>
                  <a:pt x="89916" y="2911143"/>
                  <a:pt x="0" y="2428822"/>
                </a:cubicBezTo>
                <a:lnTo>
                  <a:pt x="0" y="2428822"/>
                </a:lnTo>
                <a:cubicBezTo>
                  <a:pt x="5011" y="1924693"/>
                  <a:pt x="-79561" y="1435346"/>
                  <a:pt x="0" y="693963"/>
                </a:cubicBezTo>
                <a:close/>
              </a:path>
            </a:pathLst>
          </a:custGeom>
          <a:solidFill>
            <a:srgbClr val="17A89F"/>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Graphical user interface, application&#10;&#10;Description automatically generated">
            <a:extLst>
              <a:ext uri="{FF2B5EF4-FFF2-40B4-BE49-F238E27FC236}">
                <a16:creationId xmlns:a16="http://schemas.microsoft.com/office/drawing/2014/main" id="{482E7F4A-48FD-6290-3353-06D4610EC1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27" y="1166178"/>
            <a:ext cx="2758447" cy="4163694"/>
          </a:xfrm>
          <a:prstGeom prst="rect">
            <a:avLst/>
          </a:prstGeom>
          <a:effectLst>
            <a:outerShdw blurRad="76200" dir="18900000" sy="23000" kx="-1200000" algn="bl" rotWithShape="0">
              <a:prstClr val="black">
                <a:alpha val="20000"/>
              </a:prstClr>
            </a:outerShdw>
          </a:effectLst>
        </p:spPr>
      </p:pic>
      <p:sp>
        <p:nvSpPr>
          <p:cNvPr id="5" name="TextBox 4">
            <a:extLst>
              <a:ext uri="{FF2B5EF4-FFF2-40B4-BE49-F238E27FC236}">
                <a16:creationId xmlns:a16="http://schemas.microsoft.com/office/drawing/2014/main" id="{52F8F6C3-E9C4-4587-F14C-19F177A4E5DE}"/>
              </a:ext>
            </a:extLst>
          </p:cNvPr>
          <p:cNvSpPr txBox="1"/>
          <p:nvPr/>
        </p:nvSpPr>
        <p:spPr>
          <a:xfrm>
            <a:off x="1733550" y="1453163"/>
            <a:ext cx="5565735" cy="3539430"/>
          </a:xfrm>
          <a:prstGeom prst="rect">
            <a:avLst/>
          </a:prstGeom>
          <a:noFill/>
        </p:spPr>
        <p:txBody>
          <a:bodyPr wrap="square" lIns="91440" tIns="45720" rIns="91440" bIns="45720" rtlCol="0" anchor="t">
            <a:spAutoFit/>
          </a:bodyPr>
          <a:lstStyle/>
          <a:p>
            <a:r>
              <a:rPr lang="en-GB" sz="2800" i="1" dirty="0">
                <a:solidFill>
                  <a:schemeClr val="bg1"/>
                </a:solidFill>
              </a:rPr>
              <a:t>“As a person with autism I thought it was very relatable. I wish I had access to a book like this when I was 13. It has information at the end about what autism is and how you can help someone with autism. Not cluttered with words…I love the illustrations. They are really cool!”</a:t>
            </a:r>
          </a:p>
        </p:txBody>
      </p:sp>
    </p:spTree>
    <p:extLst>
      <p:ext uri="{BB962C8B-B14F-4D97-AF65-F5344CB8AC3E}">
        <p14:creationId xmlns:p14="http://schemas.microsoft.com/office/powerpoint/2010/main" val="75025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Rectangle with Corners Rounded 5">
            <a:extLst>
              <a:ext uri="{FF2B5EF4-FFF2-40B4-BE49-F238E27FC236}">
                <a16:creationId xmlns:a16="http://schemas.microsoft.com/office/drawing/2014/main" id="{9A083919-F1CB-2A86-72BA-4AE70A9CE0FB}"/>
              </a:ext>
            </a:extLst>
          </p:cNvPr>
          <p:cNvSpPr/>
          <p:nvPr/>
        </p:nvSpPr>
        <p:spPr>
          <a:xfrm>
            <a:off x="5265698" y="1714499"/>
            <a:ext cx="5402302" cy="3138487"/>
          </a:xfrm>
          <a:custGeom>
            <a:avLst/>
            <a:gdLst>
              <a:gd name="connsiteX0" fmla="*/ 0 w 5402302"/>
              <a:gd name="connsiteY0" fmla="*/ 523092 h 3138487"/>
              <a:gd name="connsiteX1" fmla="*/ 523092 w 5402302"/>
              <a:gd name="connsiteY1" fmla="*/ 0 h 3138487"/>
              <a:gd name="connsiteX2" fmla="*/ 900384 w 5402302"/>
              <a:gd name="connsiteY2" fmla="*/ 0 h 3138487"/>
              <a:gd name="connsiteX3" fmla="*/ 900384 w 5402302"/>
              <a:gd name="connsiteY3" fmla="*/ 0 h 3138487"/>
              <a:gd name="connsiteX4" fmla="*/ 2250959 w 5402302"/>
              <a:gd name="connsiteY4" fmla="*/ 0 h 3138487"/>
              <a:gd name="connsiteX5" fmla="*/ 4879210 w 5402302"/>
              <a:gd name="connsiteY5" fmla="*/ 0 h 3138487"/>
              <a:gd name="connsiteX6" fmla="*/ 5402302 w 5402302"/>
              <a:gd name="connsiteY6" fmla="*/ 523092 h 3138487"/>
              <a:gd name="connsiteX7" fmla="*/ 5402302 w 5402302"/>
              <a:gd name="connsiteY7" fmla="*/ 1830784 h 3138487"/>
              <a:gd name="connsiteX8" fmla="*/ 5402302 w 5402302"/>
              <a:gd name="connsiteY8" fmla="*/ 1830784 h 3138487"/>
              <a:gd name="connsiteX9" fmla="*/ 5402302 w 5402302"/>
              <a:gd name="connsiteY9" fmla="*/ 2615406 h 3138487"/>
              <a:gd name="connsiteX10" fmla="*/ 5402302 w 5402302"/>
              <a:gd name="connsiteY10" fmla="*/ 2615395 h 3138487"/>
              <a:gd name="connsiteX11" fmla="*/ 4879210 w 5402302"/>
              <a:gd name="connsiteY11" fmla="*/ 3138487 h 3138487"/>
              <a:gd name="connsiteX12" fmla="*/ 2250959 w 5402302"/>
              <a:gd name="connsiteY12" fmla="*/ 3138487 h 3138487"/>
              <a:gd name="connsiteX13" fmla="*/ 1344903 w 5402302"/>
              <a:gd name="connsiteY13" fmla="*/ 3545172 h 3138487"/>
              <a:gd name="connsiteX14" fmla="*/ 900384 w 5402302"/>
              <a:gd name="connsiteY14" fmla="*/ 3138487 h 3138487"/>
              <a:gd name="connsiteX15" fmla="*/ 523092 w 5402302"/>
              <a:gd name="connsiteY15" fmla="*/ 3138487 h 3138487"/>
              <a:gd name="connsiteX16" fmla="*/ 0 w 5402302"/>
              <a:gd name="connsiteY16" fmla="*/ 2615395 h 3138487"/>
              <a:gd name="connsiteX17" fmla="*/ 0 w 5402302"/>
              <a:gd name="connsiteY17" fmla="*/ 2615406 h 3138487"/>
              <a:gd name="connsiteX18" fmla="*/ 0 w 5402302"/>
              <a:gd name="connsiteY18" fmla="*/ 1830784 h 3138487"/>
              <a:gd name="connsiteX19" fmla="*/ 0 w 5402302"/>
              <a:gd name="connsiteY19" fmla="*/ 1830784 h 3138487"/>
              <a:gd name="connsiteX20" fmla="*/ 0 w 5402302"/>
              <a:gd name="connsiteY20" fmla="*/ 523092 h 313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2302" h="3138487" fill="none" extrusionOk="0">
                <a:moveTo>
                  <a:pt x="0" y="523092"/>
                </a:moveTo>
                <a:cubicBezTo>
                  <a:pt x="-24453" y="237100"/>
                  <a:pt x="203289" y="-6830"/>
                  <a:pt x="523092" y="0"/>
                </a:cubicBezTo>
                <a:cubicBezTo>
                  <a:pt x="661474" y="16001"/>
                  <a:pt x="758090" y="6081"/>
                  <a:pt x="900384" y="0"/>
                </a:cubicBezTo>
                <a:lnTo>
                  <a:pt x="900384" y="0"/>
                </a:lnTo>
                <a:cubicBezTo>
                  <a:pt x="1253223" y="111970"/>
                  <a:pt x="1843095" y="-23455"/>
                  <a:pt x="2250959" y="0"/>
                </a:cubicBezTo>
                <a:cubicBezTo>
                  <a:pt x="2920248" y="26701"/>
                  <a:pt x="4313091" y="-17744"/>
                  <a:pt x="4879210" y="0"/>
                </a:cubicBezTo>
                <a:cubicBezTo>
                  <a:pt x="5180920" y="-12760"/>
                  <a:pt x="5357098" y="201484"/>
                  <a:pt x="5402302" y="523092"/>
                </a:cubicBezTo>
                <a:cubicBezTo>
                  <a:pt x="5480779" y="916312"/>
                  <a:pt x="5353779" y="1422708"/>
                  <a:pt x="5402302" y="1830784"/>
                </a:cubicBezTo>
                <a:lnTo>
                  <a:pt x="5402302" y="1830784"/>
                </a:lnTo>
                <a:cubicBezTo>
                  <a:pt x="5385320" y="2208788"/>
                  <a:pt x="5453636" y="2373177"/>
                  <a:pt x="5402302" y="2615406"/>
                </a:cubicBezTo>
                <a:cubicBezTo>
                  <a:pt x="5402303" y="2615401"/>
                  <a:pt x="5402302" y="2615395"/>
                  <a:pt x="5402302" y="2615395"/>
                </a:cubicBezTo>
                <a:cubicBezTo>
                  <a:pt x="5447288" y="2900022"/>
                  <a:pt x="5169314" y="3100408"/>
                  <a:pt x="4879210" y="3138487"/>
                </a:cubicBezTo>
                <a:cubicBezTo>
                  <a:pt x="3883740" y="3300664"/>
                  <a:pt x="2640671" y="3054998"/>
                  <a:pt x="2250959" y="3138487"/>
                </a:cubicBezTo>
                <a:cubicBezTo>
                  <a:pt x="1811819" y="3343611"/>
                  <a:pt x="1579314" y="3378084"/>
                  <a:pt x="1344903" y="3545172"/>
                </a:cubicBezTo>
                <a:cubicBezTo>
                  <a:pt x="1236812" y="3480457"/>
                  <a:pt x="998586" y="3290868"/>
                  <a:pt x="900384" y="3138487"/>
                </a:cubicBezTo>
                <a:cubicBezTo>
                  <a:pt x="769076" y="3137220"/>
                  <a:pt x="576218" y="3107048"/>
                  <a:pt x="523092" y="3138487"/>
                </a:cubicBezTo>
                <a:cubicBezTo>
                  <a:pt x="278604" y="3174971"/>
                  <a:pt x="-5472" y="2868231"/>
                  <a:pt x="0" y="2615395"/>
                </a:cubicBezTo>
                <a:cubicBezTo>
                  <a:pt x="1" y="2615398"/>
                  <a:pt x="0" y="2615401"/>
                  <a:pt x="0" y="2615406"/>
                </a:cubicBezTo>
                <a:cubicBezTo>
                  <a:pt x="-12370" y="2494420"/>
                  <a:pt x="36445" y="2003597"/>
                  <a:pt x="0" y="1830784"/>
                </a:cubicBezTo>
                <a:lnTo>
                  <a:pt x="0" y="1830784"/>
                </a:lnTo>
                <a:cubicBezTo>
                  <a:pt x="104948" y="1634720"/>
                  <a:pt x="14876" y="757580"/>
                  <a:pt x="0" y="523092"/>
                </a:cubicBezTo>
                <a:close/>
              </a:path>
              <a:path w="5402302" h="3138487" stroke="0" extrusionOk="0">
                <a:moveTo>
                  <a:pt x="0" y="523092"/>
                </a:moveTo>
                <a:cubicBezTo>
                  <a:pt x="-18751" y="266672"/>
                  <a:pt x="259394" y="-21310"/>
                  <a:pt x="523092" y="0"/>
                </a:cubicBezTo>
                <a:cubicBezTo>
                  <a:pt x="649724" y="-21875"/>
                  <a:pt x="828214" y="-28285"/>
                  <a:pt x="900384" y="0"/>
                </a:cubicBezTo>
                <a:lnTo>
                  <a:pt x="900384" y="0"/>
                </a:lnTo>
                <a:cubicBezTo>
                  <a:pt x="1330986" y="91141"/>
                  <a:pt x="1817409" y="-84084"/>
                  <a:pt x="2250959" y="0"/>
                </a:cubicBezTo>
                <a:cubicBezTo>
                  <a:pt x="3318162" y="167913"/>
                  <a:pt x="3701396" y="78025"/>
                  <a:pt x="4879210" y="0"/>
                </a:cubicBezTo>
                <a:cubicBezTo>
                  <a:pt x="5158260" y="4741"/>
                  <a:pt x="5382777" y="255536"/>
                  <a:pt x="5402302" y="523092"/>
                </a:cubicBezTo>
                <a:cubicBezTo>
                  <a:pt x="5498081" y="1027536"/>
                  <a:pt x="5494355" y="1180885"/>
                  <a:pt x="5402302" y="1830784"/>
                </a:cubicBezTo>
                <a:lnTo>
                  <a:pt x="5402302" y="1830784"/>
                </a:lnTo>
                <a:cubicBezTo>
                  <a:pt x="5333864" y="1996914"/>
                  <a:pt x="5333465" y="2487498"/>
                  <a:pt x="5402302" y="2615406"/>
                </a:cubicBezTo>
                <a:cubicBezTo>
                  <a:pt x="5402302" y="2615402"/>
                  <a:pt x="5402302" y="2615398"/>
                  <a:pt x="5402302" y="2615395"/>
                </a:cubicBezTo>
                <a:cubicBezTo>
                  <a:pt x="5394255" y="2871229"/>
                  <a:pt x="5163379" y="3112585"/>
                  <a:pt x="4879210" y="3138487"/>
                </a:cubicBezTo>
                <a:cubicBezTo>
                  <a:pt x="3614679" y="3304825"/>
                  <a:pt x="2736974" y="3289753"/>
                  <a:pt x="2250959" y="3138487"/>
                </a:cubicBezTo>
                <a:cubicBezTo>
                  <a:pt x="2078109" y="3170423"/>
                  <a:pt x="1513957" y="3521893"/>
                  <a:pt x="1344903" y="3545172"/>
                </a:cubicBezTo>
                <a:cubicBezTo>
                  <a:pt x="1214236" y="3371631"/>
                  <a:pt x="1018380" y="3261580"/>
                  <a:pt x="900384" y="3138487"/>
                </a:cubicBezTo>
                <a:cubicBezTo>
                  <a:pt x="729016" y="3125531"/>
                  <a:pt x="625037" y="3129911"/>
                  <a:pt x="523092" y="3138487"/>
                </a:cubicBezTo>
                <a:cubicBezTo>
                  <a:pt x="231044" y="3140623"/>
                  <a:pt x="-38723" y="2927898"/>
                  <a:pt x="0" y="2615395"/>
                </a:cubicBezTo>
                <a:cubicBezTo>
                  <a:pt x="-1" y="2615399"/>
                  <a:pt x="0" y="2615404"/>
                  <a:pt x="0" y="2615406"/>
                </a:cubicBezTo>
                <a:cubicBezTo>
                  <a:pt x="-40836" y="2348958"/>
                  <a:pt x="58990" y="2163655"/>
                  <a:pt x="0" y="1830784"/>
                </a:cubicBezTo>
                <a:lnTo>
                  <a:pt x="0" y="1830784"/>
                </a:lnTo>
                <a:cubicBezTo>
                  <a:pt x="-66061" y="1214528"/>
                  <a:pt x="23155" y="1087631"/>
                  <a:pt x="0" y="523092"/>
                </a:cubicBezTo>
                <a:close/>
              </a:path>
            </a:pathLst>
          </a:custGeom>
          <a:solidFill>
            <a:srgbClr val="EB4C95"/>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ue sign with white text&#10;&#10;Description automatically generated with medium confidence">
            <a:extLst>
              <a:ext uri="{FF2B5EF4-FFF2-40B4-BE49-F238E27FC236}">
                <a16:creationId xmlns:a16="http://schemas.microsoft.com/office/drawing/2014/main" id="{E5BCD3E3-C598-9672-4DB5-7517F3E5E1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869" y="1290320"/>
            <a:ext cx="2838396" cy="4277360"/>
          </a:xfrm>
          <a:prstGeom prst="rect">
            <a:avLst/>
          </a:prstGeom>
          <a:effectLst>
            <a:outerShdw blurRad="76200" dir="13500000" sy="23000" kx="1200000" algn="br" rotWithShape="0">
              <a:prstClr val="black">
                <a:alpha val="20000"/>
              </a:prstClr>
            </a:outerShdw>
          </a:effectLst>
        </p:spPr>
      </p:pic>
      <p:sp>
        <p:nvSpPr>
          <p:cNvPr id="5" name="TextBox 4">
            <a:extLst>
              <a:ext uri="{FF2B5EF4-FFF2-40B4-BE49-F238E27FC236}">
                <a16:creationId xmlns:a16="http://schemas.microsoft.com/office/drawing/2014/main" id="{C0FFBA7B-382F-A611-933A-9CEB3DBD62DB}"/>
              </a:ext>
            </a:extLst>
          </p:cNvPr>
          <p:cNvSpPr txBox="1"/>
          <p:nvPr/>
        </p:nvSpPr>
        <p:spPr>
          <a:xfrm>
            <a:off x="5526226" y="2252690"/>
            <a:ext cx="4881245" cy="2062103"/>
          </a:xfrm>
          <a:prstGeom prst="rect">
            <a:avLst/>
          </a:prstGeom>
          <a:noFill/>
        </p:spPr>
        <p:txBody>
          <a:bodyPr wrap="square" rtlCol="0">
            <a:spAutoFit/>
          </a:bodyPr>
          <a:lstStyle/>
          <a:p>
            <a:r>
              <a:rPr lang="en-GB" sz="3200" i="1">
                <a:solidFill>
                  <a:schemeClr val="bg1"/>
                </a:solidFill>
              </a:rPr>
              <a:t>“It's written like someone is talking to you directly. Useful FAQs and headers for sections are really helpful.”</a:t>
            </a:r>
          </a:p>
        </p:txBody>
      </p:sp>
    </p:spTree>
    <p:extLst>
      <p:ext uri="{BB962C8B-B14F-4D97-AF65-F5344CB8AC3E}">
        <p14:creationId xmlns:p14="http://schemas.microsoft.com/office/powerpoint/2010/main" val="874225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with Corners Rounded 3">
            <a:extLst>
              <a:ext uri="{FF2B5EF4-FFF2-40B4-BE49-F238E27FC236}">
                <a16:creationId xmlns:a16="http://schemas.microsoft.com/office/drawing/2014/main" id="{D15490DF-F7D9-CAA0-7E42-1BF3151E2DB0}"/>
              </a:ext>
            </a:extLst>
          </p:cNvPr>
          <p:cNvSpPr/>
          <p:nvPr/>
        </p:nvSpPr>
        <p:spPr>
          <a:xfrm flipH="1">
            <a:off x="1590674" y="1466849"/>
            <a:ext cx="5789573" cy="3453447"/>
          </a:xfrm>
          <a:custGeom>
            <a:avLst/>
            <a:gdLst>
              <a:gd name="connsiteX0" fmla="*/ 0 w 5789573"/>
              <a:gd name="connsiteY0" fmla="*/ 575586 h 3453447"/>
              <a:gd name="connsiteX1" fmla="*/ 575586 w 5789573"/>
              <a:gd name="connsiteY1" fmla="*/ 0 h 3453447"/>
              <a:gd name="connsiteX2" fmla="*/ 964929 w 5789573"/>
              <a:gd name="connsiteY2" fmla="*/ 0 h 3453447"/>
              <a:gd name="connsiteX3" fmla="*/ 964929 w 5789573"/>
              <a:gd name="connsiteY3" fmla="*/ 0 h 3453447"/>
              <a:gd name="connsiteX4" fmla="*/ 2412322 w 5789573"/>
              <a:gd name="connsiteY4" fmla="*/ 0 h 3453447"/>
              <a:gd name="connsiteX5" fmla="*/ 5213987 w 5789573"/>
              <a:gd name="connsiteY5" fmla="*/ 0 h 3453447"/>
              <a:gd name="connsiteX6" fmla="*/ 5789573 w 5789573"/>
              <a:gd name="connsiteY6" fmla="*/ 575586 h 3453447"/>
              <a:gd name="connsiteX7" fmla="*/ 5789573 w 5789573"/>
              <a:gd name="connsiteY7" fmla="*/ 2014511 h 3453447"/>
              <a:gd name="connsiteX8" fmla="*/ 5789573 w 5789573"/>
              <a:gd name="connsiteY8" fmla="*/ 2014511 h 3453447"/>
              <a:gd name="connsiteX9" fmla="*/ 5789573 w 5789573"/>
              <a:gd name="connsiteY9" fmla="*/ 2877873 h 3453447"/>
              <a:gd name="connsiteX10" fmla="*/ 5789573 w 5789573"/>
              <a:gd name="connsiteY10" fmla="*/ 2877861 h 3453447"/>
              <a:gd name="connsiteX11" fmla="*/ 5213987 w 5789573"/>
              <a:gd name="connsiteY11" fmla="*/ 3453447 h 3453447"/>
              <a:gd name="connsiteX12" fmla="*/ 2412322 w 5789573"/>
              <a:gd name="connsiteY12" fmla="*/ 3453447 h 3453447"/>
              <a:gd name="connsiteX13" fmla="*/ 1441314 w 5789573"/>
              <a:gd name="connsiteY13" fmla="*/ 3900945 h 3453447"/>
              <a:gd name="connsiteX14" fmla="*/ 964929 w 5789573"/>
              <a:gd name="connsiteY14" fmla="*/ 3453447 h 3453447"/>
              <a:gd name="connsiteX15" fmla="*/ 575586 w 5789573"/>
              <a:gd name="connsiteY15" fmla="*/ 3453447 h 3453447"/>
              <a:gd name="connsiteX16" fmla="*/ 0 w 5789573"/>
              <a:gd name="connsiteY16" fmla="*/ 2877861 h 3453447"/>
              <a:gd name="connsiteX17" fmla="*/ 0 w 5789573"/>
              <a:gd name="connsiteY17" fmla="*/ 2877873 h 3453447"/>
              <a:gd name="connsiteX18" fmla="*/ 0 w 5789573"/>
              <a:gd name="connsiteY18" fmla="*/ 2014511 h 3453447"/>
              <a:gd name="connsiteX19" fmla="*/ 0 w 5789573"/>
              <a:gd name="connsiteY19" fmla="*/ 2014511 h 3453447"/>
              <a:gd name="connsiteX20" fmla="*/ 0 w 5789573"/>
              <a:gd name="connsiteY20" fmla="*/ 575586 h 34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89573" h="3453447" fill="none" extrusionOk="0">
                <a:moveTo>
                  <a:pt x="0" y="575586"/>
                </a:moveTo>
                <a:cubicBezTo>
                  <a:pt x="-12164" y="259143"/>
                  <a:pt x="211204" y="-10276"/>
                  <a:pt x="575586" y="0"/>
                </a:cubicBezTo>
                <a:cubicBezTo>
                  <a:pt x="749739" y="-24752"/>
                  <a:pt x="912489" y="-11942"/>
                  <a:pt x="964929" y="0"/>
                </a:cubicBezTo>
                <a:lnTo>
                  <a:pt x="964929" y="0"/>
                </a:lnTo>
                <a:cubicBezTo>
                  <a:pt x="1338948" y="87001"/>
                  <a:pt x="2188480" y="-45074"/>
                  <a:pt x="2412322" y="0"/>
                </a:cubicBezTo>
                <a:cubicBezTo>
                  <a:pt x="3434726" y="26701"/>
                  <a:pt x="4569294" y="-17744"/>
                  <a:pt x="5213987" y="0"/>
                </a:cubicBezTo>
                <a:cubicBezTo>
                  <a:pt x="5540174" y="-8264"/>
                  <a:pt x="5748864" y="228240"/>
                  <a:pt x="5789573" y="575586"/>
                </a:cubicBezTo>
                <a:cubicBezTo>
                  <a:pt x="5720789" y="1258017"/>
                  <a:pt x="5834782" y="1816840"/>
                  <a:pt x="5789573" y="2014511"/>
                </a:cubicBezTo>
                <a:lnTo>
                  <a:pt x="5789573" y="2014511"/>
                </a:lnTo>
                <a:cubicBezTo>
                  <a:pt x="5798943" y="2426918"/>
                  <a:pt x="5801955" y="2537870"/>
                  <a:pt x="5789573" y="2877873"/>
                </a:cubicBezTo>
                <a:cubicBezTo>
                  <a:pt x="5789573" y="2877870"/>
                  <a:pt x="5789573" y="2877861"/>
                  <a:pt x="5789573" y="2877861"/>
                </a:cubicBezTo>
                <a:cubicBezTo>
                  <a:pt x="5810306" y="3193780"/>
                  <a:pt x="5532169" y="3444143"/>
                  <a:pt x="5213987" y="3453447"/>
                </a:cubicBezTo>
                <a:cubicBezTo>
                  <a:pt x="4720649" y="3615624"/>
                  <a:pt x="3704192" y="3369958"/>
                  <a:pt x="2412322" y="3453447"/>
                </a:cubicBezTo>
                <a:cubicBezTo>
                  <a:pt x="2288203" y="3566157"/>
                  <a:pt x="1640873" y="3755078"/>
                  <a:pt x="1441314" y="3900945"/>
                </a:cubicBezTo>
                <a:cubicBezTo>
                  <a:pt x="1341981" y="3824701"/>
                  <a:pt x="1112215" y="3551889"/>
                  <a:pt x="964929" y="3453447"/>
                </a:cubicBezTo>
                <a:cubicBezTo>
                  <a:pt x="883304" y="3456848"/>
                  <a:pt x="685954" y="3419729"/>
                  <a:pt x="575586" y="3453447"/>
                </a:cubicBezTo>
                <a:cubicBezTo>
                  <a:pt x="304660" y="3492028"/>
                  <a:pt x="-9272" y="3134640"/>
                  <a:pt x="0" y="2877861"/>
                </a:cubicBezTo>
                <a:cubicBezTo>
                  <a:pt x="1" y="2877862"/>
                  <a:pt x="-1" y="2877867"/>
                  <a:pt x="0" y="2877873"/>
                </a:cubicBezTo>
                <a:cubicBezTo>
                  <a:pt x="11623" y="2549461"/>
                  <a:pt x="-8655" y="2196545"/>
                  <a:pt x="0" y="2014511"/>
                </a:cubicBezTo>
                <a:lnTo>
                  <a:pt x="0" y="2014511"/>
                </a:lnTo>
                <a:cubicBezTo>
                  <a:pt x="-101819" y="1685693"/>
                  <a:pt x="-6788" y="827609"/>
                  <a:pt x="0" y="575586"/>
                </a:cubicBezTo>
                <a:close/>
              </a:path>
              <a:path w="5789573" h="3453447" stroke="0" extrusionOk="0">
                <a:moveTo>
                  <a:pt x="0" y="575586"/>
                </a:moveTo>
                <a:cubicBezTo>
                  <a:pt x="-20151" y="292600"/>
                  <a:pt x="276688" y="-16059"/>
                  <a:pt x="575586" y="0"/>
                </a:cubicBezTo>
                <a:cubicBezTo>
                  <a:pt x="769367" y="12720"/>
                  <a:pt x="773394" y="-3327"/>
                  <a:pt x="964929" y="0"/>
                </a:cubicBezTo>
                <a:lnTo>
                  <a:pt x="964929" y="0"/>
                </a:lnTo>
                <a:cubicBezTo>
                  <a:pt x="1242236" y="43151"/>
                  <a:pt x="1732089" y="67267"/>
                  <a:pt x="2412322" y="0"/>
                </a:cubicBezTo>
                <a:cubicBezTo>
                  <a:pt x="3429159" y="167913"/>
                  <a:pt x="4024398" y="78025"/>
                  <a:pt x="5213987" y="0"/>
                </a:cubicBezTo>
                <a:cubicBezTo>
                  <a:pt x="5488081" y="21086"/>
                  <a:pt x="5776910" y="271539"/>
                  <a:pt x="5789573" y="575586"/>
                </a:cubicBezTo>
                <a:cubicBezTo>
                  <a:pt x="5768050" y="1250445"/>
                  <a:pt x="5703254" y="1660886"/>
                  <a:pt x="5789573" y="2014511"/>
                </a:cubicBezTo>
                <a:lnTo>
                  <a:pt x="5789573" y="2014511"/>
                </a:lnTo>
                <a:cubicBezTo>
                  <a:pt x="5737178" y="2144423"/>
                  <a:pt x="5848777" y="2576792"/>
                  <a:pt x="5789573" y="2877873"/>
                </a:cubicBezTo>
                <a:cubicBezTo>
                  <a:pt x="5789573" y="2877872"/>
                  <a:pt x="5789573" y="2877862"/>
                  <a:pt x="5789573" y="2877861"/>
                </a:cubicBezTo>
                <a:cubicBezTo>
                  <a:pt x="5776593" y="3142416"/>
                  <a:pt x="5527724" y="3430704"/>
                  <a:pt x="5213987" y="3453447"/>
                </a:cubicBezTo>
                <a:cubicBezTo>
                  <a:pt x="4310172" y="3619785"/>
                  <a:pt x="3564408" y="3604713"/>
                  <a:pt x="2412322" y="3453447"/>
                </a:cubicBezTo>
                <a:cubicBezTo>
                  <a:pt x="2258836" y="3614380"/>
                  <a:pt x="1679667" y="3894098"/>
                  <a:pt x="1441314" y="3900945"/>
                </a:cubicBezTo>
                <a:cubicBezTo>
                  <a:pt x="1280746" y="3673055"/>
                  <a:pt x="1128582" y="3542070"/>
                  <a:pt x="964929" y="3453447"/>
                </a:cubicBezTo>
                <a:cubicBezTo>
                  <a:pt x="853635" y="3477183"/>
                  <a:pt x="719305" y="3419413"/>
                  <a:pt x="575586" y="3453447"/>
                </a:cubicBezTo>
                <a:cubicBezTo>
                  <a:pt x="232051" y="3470829"/>
                  <a:pt x="-32907" y="3215809"/>
                  <a:pt x="0" y="2877861"/>
                </a:cubicBezTo>
                <a:cubicBezTo>
                  <a:pt x="1" y="2877864"/>
                  <a:pt x="0" y="2877870"/>
                  <a:pt x="0" y="2877873"/>
                </a:cubicBezTo>
                <a:cubicBezTo>
                  <a:pt x="23504" y="2714714"/>
                  <a:pt x="-22548" y="2226131"/>
                  <a:pt x="0" y="2014511"/>
                </a:cubicBezTo>
                <a:lnTo>
                  <a:pt x="0" y="2014511"/>
                </a:lnTo>
                <a:cubicBezTo>
                  <a:pt x="75044" y="1673109"/>
                  <a:pt x="124706" y="767316"/>
                  <a:pt x="0" y="575586"/>
                </a:cubicBezTo>
                <a:close/>
              </a:path>
            </a:pathLst>
          </a:custGeom>
          <a:solidFill>
            <a:srgbClr val="17A89F"/>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30E0902F-3BE6-C96D-7BF0-456D1E90EE0F}"/>
              </a:ext>
            </a:extLst>
          </p:cNvPr>
          <p:cNvSpPr txBox="1"/>
          <p:nvPr/>
        </p:nvSpPr>
        <p:spPr>
          <a:xfrm>
            <a:off x="1882774" y="1762411"/>
            <a:ext cx="5198746" cy="2862322"/>
          </a:xfrm>
          <a:prstGeom prst="rect">
            <a:avLst/>
          </a:prstGeom>
          <a:noFill/>
        </p:spPr>
        <p:txBody>
          <a:bodyPr wrap="square" rtlCol="0">
            <a:spAutoFit/>
          </a:bodyPr>
          <a:lstStyle/>
          <a:p>
            <a:r>
              <a:rPr lang="en-GB" sz="3000" i="1">
                <a:solidFill>
                  <a:schemeClr val="bg1"/>
                </a:solidFill>
              </a:rPr>
              <a:t>“The content page made me happy! I like the doodles, how the chapters are organised. I like that there are stories of real people, it includes advice for allies. The book is informative.”</a:t>
            </a:r>
          </a:p>
        </p:txBody>
      </p:sp>
      <p:pic>
        <p:nvPicPr>
          <p:cNvPr id="6" name="Picture 5" descr="A picture containing text, clipart, vector graphics&#10;&#10;Description automatically generated">
            <a:extLst>
              <a:ext uri="{FF2B5EF4-FFF2-40B4-BE49-F238E27FC236}">
                <a16:creationId xmlns:a16="http://schemas.microsoft.com/office/drawing/2014/main" id="{5F0A1C6C-89A8-ADB6-B4BA-5F1A882FA8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2874" y="1259920"/>
            <a:ext cx="2680989" cy="4114720"/>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4088166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Rectangle with Corners Rounded 4">
            <a:extLst>
              <a:ext uri="{FF2B5EF4-FFF2-40B4-BE49-F238E27FC236}">
                <a16:creationId xmlns:a16="http://schemas.microsoft.com/office/drawing/2014/main" id="{C8609319-4CFA-6198-1B11-3EFD5238FCF6}"/>
              </a:ext>
            </a:extLst>
          </p:cNvPr>
          <p:cNvSpPr/>
          <p:nvPr/>
        </p:nvSpPr>
        <p:spPr>
          <a:xfrm>
            <a:off x="5218882" y="1428750"/>
            <a:ext cx="5344344" cy="3686175"/>
          </a:xfrm>
          <a:custGeom>
            <a:avLst/>
            <a:gdLst>
              <a:gd name="connsiteX0" fmla="*/ 0 w 5344344"/>
              <a:gd name="connsiteY0" fmla="*/ 614375 h 3686175"/>
              <a:gd name="connsiteX1" fmla="*/ 614375 w 5344344"/>
              <a:gd name="connsiteY1" fmla="*/ 0 h 3686175"/>
              <a:gd name="connsiteX2" fmla="*/ 890724 w 5344344"/>
              <a:gd name="connsiteY2" fmla="*/ 0 h 3686175"/>
              <a:gd name="connsiteX3" fmla="*/ 890724 w 5344344"/>
              <a:gd name="connsiteY3" fmla="*/ 0 h 3686175"/>
              <a:gd name="connsiteX4" fmla="*/ 2226810 w 5344344"/>
              <a:gd name="connsiteY4" fmla="*/ 0 h 3686175"/>
              <a:gd name="connsiteX5" fmla="*/ 4729969 w 5344344"/>
              <a:gd name="connsiteY5" fmla="*/ 0 h 3686175"/>
              <a:gd name="connsiteX6" fmla="*/ 5344344 w 5344344"/>
              <a:gd name="connsiteY6" fmla="*/ 614375 h 3686175"/>
              <a:gd name="connsiteX7" fmla="*/ 5344344 w 5344344"/>
              <a:gd name="connsiteY7" fmla="*/ 2150269 h 3686175"/>
              <a:gd name="connsiteX8" fmla="*/ 5344344 w 5344344"/>
              <a:gd name="connsiteY8" fmla="*/ 2150269 h 3686175"/>
              <a:gd name="connsiteX9" fmla="*/ 5344344 w 5344344"/>
              <a:gd name="connsiteY9" fmla="*/ 3071813 h 3686175"/>
              <a:gd name="connsiteX10" fmla="*/ 5344344 w 5344344"/>
              <a:gd name="connsiteY10" fmla="*/ 3071800 h 3686175"/>
              <a:gd name="connsiteX11" fmla="*/ 4729969 w 5344344"/>
              <a:gd name="connsiteY11" fmla="*/ 3686175 h 3686175"/>
              <a:gd name="connsiteX12" fmla="*/ 2226810 w 5344344"/>
              <a:gd name="connsiteY12" fmla="*/ 3686175 h 3686175"/>
              <a:gd name="connsiteX13" fmla="*/ 1330474 w 5344344"/>
              <a:gd name="connsiteY13" fmla="*/ 4163830 h 3686175"/>
              <a:gd name="connsiteX14" fmla="*/ 890724 w 5344344"/>
              <a:gd name="connsiteY14" fmla="*/ 3686175 h 3686175"/>
              <a:gd name="connsiteX15" fmla="*/ 614375 w 5344344"/>
              <a:gd name="connsiteY15" fmla="*/ 3686175 h 3686175"/>
              <a:gd name="connsiteX16" fmla="*/ 0 w 5344344"/>
              <a:gd name="connsiteY16" fmla="*/ 3071800 h 3686175"/>
              <a:gd name="connsiteX17" fmla="*/ 0 w 5344344"/>
              <a:gd name="connsiteY17" fmla="*/ 3071813 h 3686175"/>
              <a:gd name="connsiteX18" fmla="*/ 0 w 5344344"/>
              <a:gd name="connsiteY18" fmla="*/ 2150269 h 3686175"/>
              <a:gd name="connsiteX19" fmla="*/ 0 w 5344344"/>
              <a:gd name="connsiteY19" fmla="*/ 2150269 h 3686175"/>
              <a:gd name="connsiteX20" fmla="*/ 0 w 5344344"/>
              <a:gd name="connsiteY20" fmla="*/ 614375 h 368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344344" h="3686175" fill="none" extrusionOk="0">
                <a:moveTo>
                  <a:pt x="0" y="614375"/>
                </a:moveTo>
                <a:cubicBezTo>
                  <a:pt x="-34273" y="279135"/>
                  <a:pt x="214737" y="-13333"/>
                  <a:pt x="614375" y="0"/>
                </a:cubicBezTo>
                <a:cubicBezTo>
                  <a:pt x="681146" y="-18205"/>
                  <a:pt x="848840" y="-14554"/>
                  <a:pt x="890724" y="0"/>
                </a:cubicBezTo>
                <a:lnTo>
                  <a:pt x="890724" y="0"/>
                </a:lnTo>
                <a:cubicBezTo>
                  <a:pt x="1135766" y="47026"/>
                  <a:pt x="2077094" y="-58003"/>
                  <a:pt x="2226810" y="0"/>
                </a:cubicBezTo>
                <a:cubicBezTo>
                  <a:pt x="2841121" y="26701"/>
                  <a:pt x="4371569" y="-17744"/>
                  <a:pt x="4729969" y="0"/>
                </a:cubicBezTo>
                <a:cubicBezTo>
                  <a:pt x="5090728" y="-21357"/>
                  <a:pt x="5308351" y="249018"/>
                  <a:pt x="5344344" y="614375"/>
                </a:cubicBezTo>
                <a:cubicBezTo>
                  <a:pt x="5371055" y="1063201"/>
                  <a:pt x="5288673" y="1978104"/>
                  <a:pt x="5344344" y="2150269"/>
                </a:cubicBezTo>
                <a:lnTo>
                  <a:pt x="5344344" y="2150269"/>
                </a:lnTo>
                <a:cubicBezTo>
                  <a:pt x="5382190" y="2427723"/>
                  <a:pt x="5402256" y="2638069"/>
                  <a:pt x="5344344" y="3071813"/>
                </a:cubicBezTo>
                <a:cubicBezTo>
                  <a:pt x="5344345" y="3071810"/>
                  <a:pt x="5344345" y="3071804"/>
                  <a:pt x="5344344" y="3071800"/>
                </a:cubicBezTo>
                <a:cubicBezTo>
                  <a:pt x="5378044" y="3407912"/>
                  <a:pt x="5069710" y="3672588"/>
                  <a:pt x="4729969" y="3686175"/>
                </a:cubicBezTo>
                <a:cubicBezTo>
                  <a:pt x="4120176" y="3848352"/>
                  <a:pt x="2500599" y="3602686"/>
                  <a:pt x="2226810" y="3686175"/>
                </a:cubicBezTo>
                <a:cubicBezTo>
                  <a:pt x="1958557" y="3763101"/>
                  <a:pt x="1626028" y="4053219"/>
                  <a:pt x="1330474" y="4163830"/>
                </a:cubicBezTo>
                <a:cubicBezTo>
                  <a:pt x="1151819" y="4033573"/>
                  <a:pt x="1028885" y="3916167"/>
                  <a:pt x="890724" y="3686175"/>
                </a:cubicBezTo>
                <a:cubicBezTo>
                  <a:pt x="834648" y="3699862"/>
                  <a:pt x="720646" y="3673380"/>
                  <a:pt x="614375" y="3686175"/>
                </a:cubicBezTo>
                <a:cubicBezTo>
                  <a:pt x="296900" y="3704114"/>
                  <a:pt x="-4022" y="3384605"/>
                  <a:pt x="0" y="3071800"/>
                </a:cubicBezTo>
                <a:cubicBezTo>
                  <a:pt x="0" y="3071806"/>
                  <a:pt x="-1" y="3071811"/>
                  <a:pt x="0" y="3071813"/>
                </a:cubicBezTo>
                <a:cubicBezTo>
                  <a:pt x="7520" y="2821365"/>
                  <a:pt x="-34541" y="2592537"/>
                  <a:pt x="0" y="2150269"/>
                </a:cubicBezTo>
                <a:lnTo>
                  <a:pt x="0" y="2150269"/>
                </a:lnTo>
                <a:cubicBezTo>
                  <a:pt x="43889" y="1990080"/>
                  <a:pt x="-91147" y="951935"/>
                  <a:pt x="0" y="614375"/>
                </a:cubicBezTo>
                <a:close/>
              </a:path>
              <a:path w="5344344" h="3686175" stroke="0" extrusionOk="0">
                <a:moveTo>
                  <a:pt x="0" y="614375"/>
                </a:moveTo>
                <a:cubicBezTo>
                  <a:pt x="-15616" y="302112"/>
                  <a:pt x="279484" y="-3737"/>
                  <a:pt x="614375" y="0"/>
                </a:cubicBezTo>
                <a:cubicBezTo>
                  <a:pt x="751425" y="-9028"/>
                  <a:pt x="832357" y="-10480"/>
                  <a:pt x="890724" y="0"/>
                </a:cubicBezTo>
                <a:lnTo>
                  <a:pt x="890724" y="0"/>
                </a:lnTo>
                <a:cubicBezTo>
                  <a:pt x="1285938" y="-59164"/>
                  <a:pt x="1608892" y="-17546"/>
                  <a:pt x="2226810" y="0"/>
                </a:cubicBezTo>
                <a:cubicBezTo>
                  <a:pt x="2832398" y="167913"/>
                  <a:pt x="4052165" y="78025"/>
                  <a:pt x="4729969" y="0"/>
                </a:cubicBezTo>
                <a:cubicBezTo>
                  <a:pt x="5064550" y="2277"/>
                  <a:pt x="5324298" y="296975"/>
                  <a:pt x="5344344" y="614375"/>
                </a:cubicBezTo>
                <a:cubicBezTo>
                  <a:pt x="5211840" y="1128176"/>
                  <a:pt x="5326730" y="1470403"/>
                  <a:pt x="5344344" y="2150269"/>
                </a:cubicBezTo>
                <a:lnTo>
                  <a:pt x="5344344" y="2150269"/>
                </a:lnTo>
                <a:cubicBezTo>
                  <a:pt x="5388446" y="2473140"/>
                  <a:pt x="5380871" y="2931933"/>
                  <a:pt x="5344344" y="3071813"/>
                </a:cubicBezTo>
                <a:cubicBezTo>
                  <a:pt x="5344345" y="3071808"/>
                  <a:pt x="5344344" y="3071801"/>
                  <a:pt x="5344344" y="3071800"/>
                </a:cubicBezTo>
                <a:cubicBezTo>
                  <a:pt x="5340083" y="3393603"/>
                  <a:pt x="5066090" y="3668700"/>
                  <a:pt x="4729969" y="3686175"/>
                </a:cubicBezTo>
                <a:cubicBezTo>
                  <a:pt x="4297037" y="3852513"/>
                  <a:pt x="2500529" y="3837441"/>
                  <a:pt x="2226810" y="3686175"/>
                </a:cubicBezTo>
                <a:cubicBezTo>
                  <a:pt x="2065343" y="3867561"/>
                  <a:pt x="1650467" y="3980795"/>
                  <a:pt x="1330474" y="4163830"/>
                </a:cubicBezTo>
                <a:cubicBezTo>
                  <a:pt x="1119743" y="3971547"/>
                  <a:pt x="944818" y="3817645"/>
                  <a:pt x="890724" y="3686175"/>
                </a:cubicBezTo>
                <a:cubicBezTo>
                  <a:pt x="796069" y="3704328"/>
                  <a:pt x="728573" y="3673193"/>
                  <a:pt x="614375" y="3686175"/>
                </a:cubicBezTo>
                <a:cubicBezTo>
                  <a:pt x="240722" y="3709450"/>
                  <a:pt x="-11813" y="3418312"/>
                  <a:pt x="0" y="3071800"/>
                </a:cubicBezTo>
                <a:cubicBezTo>
                  <a:pt x="0" y="3071803"/>
                  <a:pt x="0" y="3071807"/>
                  <a:pt x="0" y="3071813"/>
                </a:cubicBezTo>
                <a:cubicBezTo>
                  <a:pt x="65640" y="2744505"/>
                  <a:pt x="-47000" y="2404743"/>
                  <a:pt x="0" y="2150269"/>
                </a:cubicBezTo>
                <a:lnTo>
                  <a:pt x="0" y="2150269"/>
                </a:lnTo>
                <a:cubicBezTo>
                  <a:pt x="119314" y="1949521"/>
                  <a:pt x="-75955" y="961064"/>
                  <a:pt x="0" y="614375"/>
                </a:cubicBezTo>
                <a:close/>
              </a:path>
            </a:pathLst>
          </a:custGeom>
          <a:solidFill>
            <a:srgbClr val="EB4C95"/>
          </a:solidFill>
          <a:ln>
            <a:solidFill>
              <a:schemeClr val="tx1"/>
            </a:solidFill>
            <a:extLst>
              <a:ext uri="{C807C97D-BFC1-408E-A445-0C87EB9F89A2}">
                <ask:lineSketchStyleProps xmlns:ask="http://schemas.microsoft.com/office/drawing/2018/sketchyshapes" sd="4212354239">
                  <a:prstGeom prst="wedgeRoundRectCallout">
                    <a:avLst>
                      <a:gd name="adj1" fmla="val -25105"/>
                      <a:gd name="adj2" fmla="val 62958"/>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icture containing text&#10;&#10;Description automatically generated">
            <a:extLst>
              <a:ext uri="{FF2B5EF4-FFF2-40B4-BE49-F238E27FC236}">
                <a16:creationId xmlns:a16="http://schemas.microsoft.com/office/drawing/2014/main" id="{D9824B0A-8957-E2C2-357F-DD8742A74C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9435" y="1354317"/>
            <a:ext cx="2722880" cy="4149366"/>
          </a:xfrm>
          <a:prstGeom prst="rect">
            <a:avLst/>
          </a:prstGeom>
          <a:effectLst>
            <a:outerShdw blurRad="76200" dir="13500000" sy="23000" kx="1200000" algn="br" rotWithShape="0">
              <a:prstClr val="black">
                <a:alpha val="20000"/>
              </a:prstClr>
            </a:outerShdw>
          </a:effectLst>
        </p:spPr>
      </p:pic>
      <p:sp>
        <p:nvSpPr>
          <p:cNvPr id="4" name="TextBox 3">
            <a:extLst>
              <a:ext uri="{FF2B5EF4-FFF2-40B4-BE49-F238E27FC236}">
                <a16:creationId xmlns:a16="http://schemas.microsoft.com/office/drawing/2014/main" id="{2F6A1515-D0CC-9971-E23A-CA2CC68223A7}"/>
              </a:ext>
            </a:extLst>
          </p:cNvPr>
          <p:cNvSpPr txBox="1"/>
          <p:nvPr/>
        </p:nvSpPr>
        <p:spPr>
          <a:xfrm>
            <a:off x="5686425" y="1840676"/>
            <a:ext cx="4866005" cy="2862322"/>
          </a:xfrm>
          <a:prstGeom prst="rect">
            <a:avLst/>
          </a:prstGeom>
          <a:noFill/>
        </p:spPr>
        <p:txBody>
          <a:bodyPr wrap="square" rtlCol="0">
            <a:spAutoFit/>
          </a:bodyPr>
          <a:lstStyle/>
          <a:p>
            <a:r>
              <a:rPr lang="en-GB" sz="3000" i="1">
                <a:solidFill>
                  <a:schemeClr val="bg1"/>
                </a:solidFill>
              </a:rPr>
              <a:t>“It goes straight to the point. It covers consent and body image. It encourages you to recognise when it's time to take a break from social media.”</a:t>
            </a:r>
          </a:p>
        </p:txBody>
      </p:sp>
    </p:spTree>
    <p:extLst>
      <p:ext uri="{BB962C8B-B14F-4D97-AF65-F5344CB8AC3E}">
        <p14:creationId xmlns:p14="http://schemas.microsoft.com/office/powerpoint/2010/main" val="17033361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050372" y="730719"/>
            <a:ext cx="7967861" cy="707886"/>
          </a:xfrm>
          <a:prstGeom prst="rect">
            <a:avLst/>
          </a:prstGeom>
          <a:noFill/>
        </p:spPr>
        <p:txBody>
          <a:bodyPr wrap="square" rtlCol="0">
            <a:spAutoFit/>
          </a:bodyPr>
          <a:lstStyle/>
          <a:p>
            <a:r>
              <a:rPr lang="en-GB" sz="4000" b="1"/>
              <a:t>Impact</a:t>
            </a:r>
          </a:p>
        </p:txBody>
      </p:sp>
      <p:sp>
        <p:nvSpPr>
          <p:cNvPr id="5" name="TextBox 4">
            <a:extLst>
              <a:ext uri="{FF2B5EF4-FFF2-40B4-BE49-F238E27FC236}">
                <a16:creationId xmlns:a16="http://schemas.microsoft.com/office/drawing/2014/main" id="{E25350BF-A040-2F32-A2FE-6655573C9672}"/>
              </a:ext>
            </a:extLst>
          </p:cNvPr>
          <p:cNvSpPr txBox="1"/>
          <p:nvPr/>
        </p:nvSpPr>
        <p:spPr>
          <a:xfrm>
            <a:off x="2085109" y="1580652"/>
            <a:ext cx="8982231" cy="4164217"/>
          </a:xfrm>
          <a:prstGeom prst="rect">
            <a:avLst/>
          </a:prstGeom>
          <a:noFill/>
        </p:spPr>
        <p:txBody>
          <a:bodyPr wrap="square" lIns="91440" tIns="45720" rIns="91440" bIns="45720" rtlCol="0" anchor="t">
            <a:spAutoFit/>
          </a:bodyPr>
          <a:lstStyle/>
          <a:p>
            <a:pPr fontAlgn="base">
              <a:spcBef>
                <a:spcPct val="20000"/>
              </a:spcBef>
              <a:spcAft>
                <a:spcPts val="3800"/>
              </a:spcAft>
              <a:buSzPct val="103000"/>
            </a:pPr>
            <a:r>
              <a:rPr lang="en-US" sz="2100" dirty="0">
                <a:solidFill>
                  <a:srgbClr val="000000"/>
                </a:solidFill>
                <a:effectLst/>
                <a:latin typeface="Calibri"/>
                <a:ea typeface="DengXian"/>
                <a:cs typeface="Calibri"/>
              </a:rPr>
              <a:t>Over </a:t>
            </a:r>
            <a:r>
              <a:rPr lang="en-US" sz="2100" b="1" dirty="0">
                <a:solidFill>
                  <a:srgbClr val="000000"/>
                </a:solidFill>
                <a:effectLst/>
                <a:latin typeface="Calibri"/>
                <a:ea typeface="DengXian"/>
                <a:cs typeface="Calibri"/>
              </a:rPr>
              <a:t>3 million </a:t>
            </a:r>
            <a:r>
              <a:rPr lang="en-US" sz="2100" dirty="0">
                <a:solidFill>
                  <a:srgbClr val="000000"/>
                </a:solidFill>
                <a:effectLst/>
                <a:latin typeface="Calibri"/>
                <a:ea typeface="DengXian"/>
                <a:cs typeface="Calibri"/>
              </a:rPr>
              <a:t>Reading Well books have been borrowed from libraries since 2013</a:t>
            </a:r>
            <a:endParaRPr lang="en-GB" sz="2100" dirty="0">
              <a:latin typeface="Calibri"/>
              <a:ea typeface="DengXian"/>
              <a:cs typeface="Calibri"/>
            </a:endParaRPr>
          </a:p>
          <a:p>
            <a:pPr fontAlgn="base">
              <a:spcBef>
                <a:spcPct val="20000"/>
              </a:spcBef>
              <a:spcAft>
                <a:spcPts val="3800"/>
              </a:spcAft>
              <a:buSzPct val="103000"/>
            </a:pPr>
            <a:r>
              <a:rPr lang="en-GB" sz="2100" b="1" dirty="0"/>
              <a:t>91%</a:t>
            </a:r>
            <a:r>
              <a:rPr lang="en-GB" sz="2100" dirty="0"/>
              <a:t> of people surveyed found their book </a:t>
            </a:r>
            <a:r>
              <a:rPr lang="en-GB" sz="2100" b="1" dirty="0"/>
              <a:t>helpful or very helpful</a:t>
            </a:r>
            <a:endParaRPr lang="en-GB" sz="2100" dirty="0"/>
          </a:p>
          <a:p>
            <a:pPr fontAlgn="base">
              <a:spcBef>
                <a:spcPct val="20000"/>
              </a:spcBef>
              <a:spcAft>
                <a:spcPts val="3800"/>
              </a:spcAft>
              <a:buSzPct val="103000"/>
            </a:pPr>
            <a:r>
              <a:rPr lang="en-GB" sz="2100" b="1" dirty="0"/>
              <a:t>100% of young people </a:t>
            </a:r>
            <a:r>
              <a:rPr lang="en-GB" sz="2100" dirty="0"/>
              <a:t>surveyed said they would </a:t>
            </a:r>
            <a:r>
              <a:rPr lang="en-GB" sz="2100" b="1" dirty="0"/>
              <a:t>recommend</a:t>
            </a:r>
            <a:r>
              <a:rPr lang="en-GB" sz="2100" dirty="0"/>
              <a:t> their Reading Well book to a friend</a:t>
            </a:r>
            <a:endParaRPr lang="en-GB" sz="2100" dirty="0">
              <a:cs typeface="Calibri"/>
            </a:endParaRPr>
          </a:p>
          <a:p>
            <a:pPr fontAlgn="base">
              <a:spcBef>
                <a:spcPct val="20000"/>
              </a:spcBef>
              <a:spcAft>
                <a:spcPts val="3800"/>
              </a:spcAft>
              <a:buSzPct val="103000"/>
            </a:pPr>
            <a:r>
              <a:rPr lang="en-GB" sz="2100" b="1" dirty="0"/>
              <a:t>90% of health professionals </a:t>
            </a:r>
            <a:r>
              <a:rPr lang="en-GB" sz="2100" dirty="0"/>
              <a:t>surveyed said the books </a:t>
            </a:r>
            <a:r>
              <a:rPr lang="en-GB" sz="2100" b="1" dirty="0"/>
              <a:t>helped</a:t>
            </a:r>
            <a:r>
              <a:rPr lang="en-GB" sz="2100" dirty="0"/>
              <a:t> </a:t>
            </a:r>
            <a:r>
              <a:rPr lang="en-GB" sz="2100" b="1" dirty="0"/>
              <a:t>support</a:t>
            </a:r>
            <a:r>
              <a:rPr lang="en-GB" sz="2100" dirty="0"/>
              <a:t> people outside of consultation time</a:t>
            </a:r>
            <a:br>
              <a:rPr lang="en-GB" sz="2100" dirty="0"/>
            </a:br>
            <a:br>
              <a:rPr lang="en-GB" sz="2100" dirty="0"/>
            </a:br>
            <a:r>
              <a:rPr lang="en-GB" sz="1000" dirty="0">
                <a:cs typeface="Calibri"/>
              </a:rPr>
              <a:t>User impact: N=631, N=83, N=203</a:t>
            </a:r>
          </a:p>
        </p:txBody>
      </p:sp>
      <p:pic>
        <p:nvPicPr>
          <p:cNvPr id="9" name="Picture 8" descr="Image result for stethoscope icon clipart">
            <a:extLst>
              <a:ext uri="{FF2B5EF4-FFF2-40B4-BE49-F238E27FC236}">
                <a16:creationId xmlns:a16="http://schemas.microsoft.com/office/drawing/2014/main" id="{98A15BE8-47C8-A487-1366-F98926BD5C5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460" t="16278" r="16303" b="12460"/>
          <a:stretch/>
        </p:blipFill>
        <p:spPr bwMode="auto">
          <a:xfrm>
            <a:off x="1077191" y="4426035"/>
            <a:ext cx="923769" cy="9240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icon helpful">
            <a:extLst>
              <a:ext uri="{FF2B5EF4-FFF2-40B4-BE49-F238E27FC236}">
                <a16:creationId xmlns:a16="http://schemas.microsoft.com/office/drawing/2014/main" id="{2D1CD5B1-86FB-C3FC-C424-CF21AAE732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6708" y="2369872"/>
            <a:ext cx="720752" cy="72075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icon reading">
            <a:extLst>
              <a:ext uri="{FF2B5EF4-FFF2-40B4-BE49-F238E27FC236}">
                <a16:creationId xmlns:a16="http://schemas.microsoft.com/office/drawing/2014/main" id="{F9CE9505-B170-1C0F-D178-7BDF902297B2}"/>
              </a:ext>
            </a:extLst>
          </p:cNvPr>
          <p:cNvPicPr>
            <a:picLocks noChangeAspect="1" noChangeArrowheads="1"/>
          </p:cNvPicPr>
          <p:nvPr/>
        </p:nvPicPr>
        <p:blipFill>
          <a:blip r:embed="rId6">
            <a:duotone>
              <a:prstClr val="black"/>
              <a:srgbClr val="EB4C93">
                <a:tint val="45000"/>
                <a:satMod val="400000"/>
              </a:srgbClr>
            </a:duotone>
            <a:extLst>
              <a:ext uri="{28A0092B-C50C-407E-A947-70E740481C1C}">
                <a14:useLocalDpi xmlns:a14="http://schemas.microsoft.com/office/drawing/2010/main" val="0"/>
              </a:ext>
            </a:extLst>
          </a:blip>
          <a:srcRect/>
          <a:stretch>
            <a:fillRect/>
          </a:stretch>
        </p:blipFill>
        <p:spPr bwMode="auto">
          <a:xfrm>
            <a:off x="1165908" y="1383957"/>
            <a:ext cx="843067" cy="843067"/>
          </a:xfrm>
          <a:prstGeom prst="rect">
            <a:avLst/>
          </a:prstGeom>
          <a:noFill/>
          <a:extLst>
            <a:ext uri="{909E8E84-426E-40DD-AFC4-6F175D3DCCD1}">
              <a14:hiddenFill xmlns:a14="http://schemas.microsoft.com/office/drawing/2010/main">
                <a:solidFill>
                  <a:srgbClr val="FFFFFF"/>
                </a:solidFill>
              </a14:hiddenFill>
            </a:ext>
          </a:extLst>
        </p:spPr>
      </p:pic>
      <p:pic>
        <p:nvPicPr>
          <p:cNvPr id="12" name="Graphic 11" descr="Influencer outline">
            <a:extLst>
              <a:ext uri="{FF2B5EF4-FFF2-40B4-BE49-F238E27FC236}">
                <a16:creationId xmlns:a16="http://schemas.microsoft.com/office/drawing/2014/main" id="{D4B30E3B-D4B2-5346-3822-1702F22BEAE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45284" y="3257635"/>
            <a:ext cx="914400" cy="914400"/>
          </a:xfrm>
          <a:prstGeom prst="rect">
            <a:avLst/>
          </a:prstGeom>
        </p:spPr>
      </p:pic>
    </p:spTree>
    <p:extLst>
      <p:ext uri="{BB962C8B-B14F-4D97-AF65-F5344CB8AC3E}">
        <p14:creationId xmlns:p14="http://schemas.microsoft.com/office/powerpoint/2010/main" val="4266876160"/>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Impact</a:t>
            </a:r>
          </a:p>
        </p:txBody>
      </p:sp>
      <p:sp>
        <p:nvSpPr>
          <p:cNvPr id="19" name="Rectangle 18">
            <a:extLst>
              <a:ext uri="{FF2B5EF4-FFF2-40B4-BE49-F238E27FC236}">
                <a16:creationId xmlns:a16="http://schemas.microsoft.com/office/drawing/2014/main" id="{B5032141-81CF-7F23-8D48-02FE997399E5}"/>
              </a:ext>
            </a:extLst>
          </p:cNvPr>
          <p:cNvSpPr/>
          <p:nvPr/>
        </p:nvSpPr>
        <p:spPr>
          <a:xfrm>
            <a:off x="6467267" y="1507165"/>
            <a:ext cx="4572000" cy="1015663"/>
          </a:xfrm>
          <a:prstGeom prst="rect">
            <a:avLst/>
          </a:prstGeom>
        </p:spPr>
        <p:txBody>
          <a:bodyPr>
            <a:spAutoFit/>
          </a:bodyPr>
          <a:lstStyle/>
          <a:p>
            <a:r>
              <a:rPr lang="en-GB" sz="2000">
                <a:latin typeface="Calibri" panose="020F0502020204030204" pitchFamily="34" charset="0"/>
                <a:ea typeface="Calibri" panose="020F0502020204030204" pitchFamily="34" charset="0"/>
                <a:cs typeface="Times New Roman" panose="02020603050405020304" pitchFamily="18" charset="0"/>
              </a:rPr>
              <a:t>“A </a:t>
            </a:r>
            <a:r>
              <a:rPr lang="en-GB" sz="2000" b="1">
                <a:solidFill>
                  <a:srgbClr val="EB4C93"/>
                </a:solidFill>
                <a:latin typeface="Calibri" panose="020F0502020204030204" pitchFamily="34" charset="0"/>
                <a:ea typeface="Calibri" panose="020F0502020204030204" pitchFamily="34" charset="0"/>
                <a:cs typeface="Times New Roman" panose="02020603050405020304" pitchFamily="18" charset="0"/>
              </a:rPr>
              <a:t>ready-made offer </a:t>
            </a:r>
            <a:r>
              <a:rPr lang="en-GB" sz="2000">
                <a:latin typeface="Calibri" panose="020F0502020204030204" pitchFamily="34" charset="0"/>
                <a:ea typeface="Calibri" panose="020F0502020204030204" pitchFamily="34" charset="0"/>
                <a:cs typeface="Times New Roman" panose="02020603050405020304" pitchFamily="18" charset="0"/>
              </a:rPr>
              <a:t>which we would find difficult to develop ourselves otherwise due to limited capacity”</a:t>
            </a:r>
            <a:endParaRPr lang="en-GB" sz="2000"/>
          </a:p>
        </p:txBody>
      </p:sp>
      <p:sp>
        <p:nvSpPr>
          <p:cNvPr id="20" name="Speech Bubble: Rectangle with Corners Rounded 19">
            <a:extLst>
              <a:ext uri="{FF2B5EF4-FFF2-40B4-BE49-F238E27FC236}">
                <a16:creationId xmlns:a16="http://schemas.microsoft.com/office/drawing/2014/main" id="{1BED30B3-2E94-CF41-2CC1-8FBBC0818E57}"/>
              </a:ext>
            </a:extLst>
          </p:cNvPr>
          <p:cNvSpPr/>
          <p:nvPr/>
        </p:nvSpPr>
        <p:spPr>
          <a:xfrm>
            <a:off x="6322503" y="1456365"/>
            <a:ext cx="4792171" cy="1391596"/>
          </a:xfrm>
          <a:prstGeom prst="wedgeRoundRectCallout">
            <a:avLst>
              <a:gd name="adj1" fmla="val -21893"/>
              <a:gd name="adj2" fmla="val 75473"/>
              <a:gd name="adj3" fmla="val 16667"/>
            </a:avLst>
          </a:prstGeom>
          <a:noFill/>
          <a:ln w="38100">
            <a:solidFill>
              <a:srgbClr val="17A89F"/>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21" name="TextBox 20">
            <a:extLst>
              <a:ext uri="{FF2B5EF4-FFF2-40B4-BE49-F238E27FC236}">
                <a16:creationId xmlns:a16="http://schemas.microsoft.com/office/drawing/2014/main" id="{D09EF338-E044-E4C9-F8B2-37CE8F0BBA1B}"/>
              </a:ext>
            </a:extLst>
          </p:cNvPr>
          <p:cNvSpPr txBox="1"/>
          <p:nvPr/>
        </p:nvSpPr>
        <p:spPr>
          <a:xfrm>
            <a:off x="8753267" y="2385189"/>
            <a:ext cx="2232248" cy="400110"/>
          </a:xfrm>
          <a:prstGeom prst="rect">
            <a:avLst/>
          </a:prstGeom>
          <a:noFill/>
        </p:spPr>
        <p:txBody>
          <a:bodyPr wrap="square" rtlCol="0">
            <a:spAutoFit/>
          </a:bodyPr>
          <a:lstStyle/>
          <a:p>
            <a:r>
              <a:rPr lang="en-GB" sz="2000" i="1"/>
              <a:t>- Librarian</a:t>
            </a:r>
          </a:p>
        </p:txBody>
      </p:sp>
      <p:sp>
        <p:nvSpPr>
          <p:cNvPr id="22" name="TextBox 21">
            <a:extLst>
              <a:ext uri="{FF2B5EF4-FFF2-40B4-BE49-F238E27FC236}">
                <a16:creationId xmlns:a16="http://schemas.microsoft.com/office/drawing/2014/main" id="{54352906-CC34-B537-E0EF-F66029B6C56A}"/>
              </a:ext>
            </a:extLst>
          </p:cNvPr>
          <p:cNvSpPr txBox="1"/>
          <p:nvPr/>
        </p:nvSpPr>
        <p:spPr>
          <a:xfrm>
            <a:off x="1152358" y="2749194"/>
            <a:ext cx="4943642" cy="1569660"/>
          </a:xfrm>
          <a:prstGeom prst="rect">
            <a:avLst/>
          </a:prstGeom>
          <a:noFill/>
        </p:spPr>
        <p:txBody>
          <a:bodyPr wrap="square" rtlCol="0">
            <a:spAutoFit/>
          </a:bodyPr>
          <a:lstStyle/>
          <a:p>
            <a:r>
              <a:rPr lang="en-GB" sz="2000"/>
              <a:t>“A </a:t>
            </a:r>
            <a:r>
              <a:rPr lang="en-GB" sz="2000" b="1">
                <a:solidFill>
                  <a:srgbClr val="EB4C93"/>
                </a:solidFill>
              </a:rPr>
              <a:t>model</a:t>
            </a:r>
            <a:r>
              <a:rPr lang="en-GB" sz="2000"/>
              <a:t> of how </a:t>
            </a:r>
            <a:r>
              <a:rPr lang="en-GB" sz="2000" b="1">
                <a:solidFill>
                  <a:srgbClr val="EB4C93"/>
                </a:solidFill>
              </a:rPr>
              <a:t>community settings </a:t>
            </a:r>
            <a:r>
              <a:rPr lang="en-GB" sz="2000"/>
              <a:t>can </a:t>
            </a:r>
            <a:r>
              <a:rPr lang="en-GB" sz="2000" b="1">
                <a:solidFill>
                  <a:srgbClr val="EB4C93"/>
                </a:solidFill>
              </a:rPr>
              <a:t>support provision</a:t>
            </a:r>
            <a:r>
              <a:rPr lang="en-GB" sz="2000"/>
              <a:t> for mental health and wellbeing”</a:t>
            </a:r>
          </a:p>
          <a:p>
            <a:endParaRPr lang="en-GB"/>
          </a:p>
          <a:p>
            <a:endParaRPr lang="en-GB"/>
          </a:p>
        </p:txBody>
      </p:sp>
      <p:sp>
        <p:nvSpPr>
          <p:cNvPr id="23" name="Speech Bubble: Rectangle with Corners Rounded 22">
            <a:extLst>
              <a:ext uri="{FF2B5EF4-FFF2-40B4-BE49-F238E27FC236}">
                <a16:creationId xmlns:a16="http://schemas.microsoft.com/office/drawing/2014/main" id="{C05BD856-D9A4-12E4-5F29-179126B07730}"/>
              </a:ext>
            </a:extLst>
          </p:cNvPr>
          <p:cNvSpPr/>
          <p:nvPr/>
        </p:nvSpPr>
        <p:spPr>
          <a:xfrm flipH="1">
            <a:off x="1019476" y="2556732"/>
            <a:ext cx="5076524" cy="2332768"/>
          </a:xfrm>
          <a:prstGeom prst="wedgeRoundRectCallout">
            <a:avLst/>
          </a:prstGeom>
          <a:noFill/>
          <a:ln w="38100">
            <a:solidFill>
              <a:srgbClr val="17A89F"/>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24" name="TextBox 23">
            <a:extLst>
              <a:ext uri="{FF2B5EF4-FFF2-40B4-BE49-F238E27FC236}">
                <a16:creationId xmlns:a16="http://schemas.microsoft.com/office/drawing/2014/main" id="{CE7ECAB2-FB3E-BEAF-959D-C868EE9D8C0F}"/>
              </a:ext>
            </a:extLst>
          </p:cNvPr>
          <p:cNvSpPr txBox="1"/>
          <p:nvPr/>
        </p:nvSpPr>
        <p:spPr>
          <a:xfrm>
            <a:off x="1624322" y="3743737"/>
            <a:ext cx="4329913" cy="954107"/>
          </a:xfrm>
          <a:prstGeom prst="rect">
            <a:avLst/>
          </a:prstGeom>
          <a:noFill/>
        </p:spPr>
        <p:txBody>
          <a:bodyPr wrap="square" rtlCol="0">
            <a:spAutoFit/>
          </a:bodyPr>
          <a:lstStyle/>
          <a:p>
            <a:pPr algn="r"/>
            <a:r>
              <a:rPr lang="en-GB" sz="2000" i="1" dirty="0"/>
              <a:t>- Prof. James Kingsland OBE </a:t>
            </a:r>
            <a:r>
              <a:rPr lang="en-GB" sz="1800" dirty="0">
                <a:effectLst/>
                <a:latin typeface="Segoe UI" panose="020B0502040204020203" pitchFamily="34" charset="0"/>
              </a:rPr>
              <a:t>Chair, Digital Clinical Excellence Forum (</a:t>
            </a:r>
            <a:r>
              <a:rPr lang="en-GB" sz="1800" dirty="0" err="1">
                <a:effectLst/>
                <a:latin typeface="Segoe UI" panose="020B0502040204020203" pitchFamily="34" charset="0"/>
              </a:rPr>
              <a:t>DiCE</a:t>
            </a:r>
            <a:r>
              <a:rPr lang="en-GB" sz="1800" dirty="0">
                <a:effectLst/>
                <a:latin typeface="Segoe UI" panose="020B0502040204020203" pitchFamily="34" charset="0"/>
              </a:rPr>
              <a:t>) UK</a:t>
            </a:r>
            <a:endParaRPr lang="en-GB" i="1" dirty="0"/>
          </a:p>
        </p:txBody>
      </p:sp>
      <p:sp>
        <p:nvSpPr>
          <p:cNvPr id="25" name="Speech Bubble: Rectangle with Corners Rounded 24">
            <a:extLst>
              <a:ext uri="{FF2B5EF4-FFF2-40B4-BE49-F238E27FC236}">
                <a16:creationId xmlns:a16="http://schemas.microsoft.com/office/drawing/2014/main" id="{B457D288-949C-06E9-6E00-EF47E30C94B1}"/>
              </a:ext>
            </a:extLst>
          </p:cNvPr>
          <p:cNvSpPr/>
          <p:nvPr/>
        </p:nvSpPr>
        <p:spPr>
          <a:xfrm>
            <a:off x="6322503" y="3481076"/>
            <a:ext cx="4943642" cy="2183124"/>
          </a:xfrm>
          <a:prstGeom prst="wedgeRoundRectCallout">
            <a:avLst/>
          </a:prstGeom>
          <a:noFill/>
          <a:ln w="38100">
            <a:solidFill>
              <a:srgbClr val="17A89F"/>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26" name="Rectangle 25">
            <a:extLst>
              <a:ext uri="{FF2B5EF4-FFF2-40B4-BE49-F238E27FC236}">
                <a16:creationId xmlns:a16="http://schemas.microsoft.com/office/drawing/2014/main" id="{BA5BBDBA-B101-C1C8-E3BF-B41CE2C552CF}"/>
              </a:ext>
            </a:extLst>
          </p:cNvPr>
          <p:cNvSpPr/>
          <p:nvPr/>
        </p:nvSpPr>
        <p:spPr>
          <a:xfrm>
            <a:off x="6592642" y="3595784"/>
            <a:ext cx="4690822" cy="1938992"/>
          </a:xfrm>
          <a:prstGeom prst="rect">
            <a:avLst/>
          </a:prstGeom>
        </p:spPr>
        <p:txBody>
          <a:bodyPr wrap="square">
            <a:spAutoFit/>
          </a:bodyPr>
          <a:lstStyle/>
          <a:p>
            <a:r>
              <a:rPr lang="en-GB" sz="2000" dirty="0"/>
              <a:t>“There is a lot of information contained within these books that could </a:t>
            </a:r>
            <a:r>
              <a:rPr lang="en-GB" sz="2000" b="1" dirty="0">
                <a:solidFill>
                  <a:srgbClr val="EB4C93"/>
                </a:solidFill>
              </a:rPr>
              <a:t>save lives</a:t>
            </a:r>
            <a:r>
              <a:rPr lang="en-GB" sz="2000" dirty="0"/>
              <a:t>, sometimes just the simple recognition that </a:t>
            </a:r>
            <a:r>
              <a:rPr lang="en-GB" sz="2000" b="1" dirty="0">
                <a:solidFill>
                  <a:srgbClr val="EB4C93"/>
                </a:solidFill>
              </a:rPr>
              <a:t>the way you feel has a name </a:t>
            </a:r>
            <a:r>
              <a:rPr lang="en-GB" sz="2000" dirty="0"/>
              <a:t>or that </a:t>
            </a:r>
            <a:r>
              <a:rPr lang="en-GB" sz="2000" b="1" dirty="0">
                <a:solidFill>
                  <a:srgbClr val="EB4C93"/>
                </a:solidFill>
              </a:rPr>
              <a:t>other people felt this too</a:t>
            </a:r>
            <a:r>
              <a:rPr lang="en-GB" sz="2000" dirty="0"/>
              <a:t>”</a:t>
            </a:r>
            <a:r>
              <a:rPr lang="en-GB" sz="2000" dirty="0">
                <a:latin typeface="Calibri" panose="020F0502020204030204" pitchFamily="34" charset="0"/>
                <a:cs typeface="Calibri" panose="020F0502020204030204" pitchFamily="34" charset="0"/>
              </a:rPr>
              <a:t>                                       </a:t>
            </a:r>
          </a:p>
          <a:p>
            <a:r>
              <a:rPr lang="en-GB" sz="2000" dirty="0">
                <a:latin typeface="Calibri" panose="020F0502020204030204" pitchFamily="34" charset="0"/>
                <a:cs typeface="Calibri" panose="020F0502020204030204" pitchFamily="34" charset="0"/>
              </a:rPr>
              <a:t>                                              - </a:t>
            </a:r>
            <a:r>
              <a:rPr lang="en-GB" sz="2000" i="1" dirty="0">
                <a:latin typeface="Calibri" panose="020F0502020204030204" pitchFamily="34" charset="0"/>
                <a:cs typeface="Calibri" panose="020F0502020204030204" pitchFamily="34" charset="0"/>
              </a:rPr>
              <a:t>Participant</a:t>
            </a:r>
          </a:p>
        </p:txBody>
      </p:sp>
    </p:spTree>
    <p:extLst>
      <p:ext uri="{BB962C8B-B14F-4D97-AF65-F5344CB8AC3E}">
        <p14:creationId xmlns:p14="http://schemas.microsoft.com/office/powerpoint/2010/main" val="713596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10;&#10;Description automatically generated with medium confidence">
            <a:extLst>
              <a:ext uri="{FF2B5EF4-FFF2-40B4-BE49-F238E27FC236}">
                <a16:creationId xmlns:a16="http://schemas.microsoft.com/office/drawing/2014/main" id="{E37AFD65-AA08-6F51-8D35-0B5CA7AA0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561" y="1033396"/>
            <a:ext cx="3567543" cy="1830029"/>
          </a:xfrm>
          <a:prstGeom prst="rect">
            <a:avLst/>
          </a:prstGeom>
        </p:spPr>
      </p:pic>
      <p:sp>
        <p:nvSpPr>
          <p:cNvPr id="20" name="TextBox 19">
            <a:extLst>
              <a:ext uri="{FF2B5EF4-FFF2-40B4-BE49-F238E27FC236}">
                <a16:creationId xmlns:a16="http://schemas.microsoft.com/office/drawing/2014/main" id="{4D1CA7EF-4265-303B-5289-E869FAF640D7}"/>
              </a:ext>
            </a:extLst>
          </p:cNvPr>
          <p:cNvSpPr txBox="1"/>
          <p:nvPr/>
        </p:nvSpPr>
        <p:spPr>
          <a:xfrm>
            <a:off x="1221197" y="3144031"/>
            <a:ext cx="5467702" cy="2831544"/>
          </a:xfrm>
          <a:prstGeom prst="rect">
            <a:avLst/>
          </a:prstGeom>
          <a:noFill/>
        </p:spPr>
        <p:txBody>
          <a:bodyPr wrap="square" rtlCol="0">
            <a:spAutoFit/>
          </a:bodyPr>
          <a:lstStyle/>
          <a:p>
            <a:pPr>
              <a:spcAft>
                <a:spcPts val="1200"/>
              </a:spcAft>
            </a:pPr>
            <a:r>
              <a:rPr lang="en-GB" sz="2800" b="1"/>
              <a:t>Our vision is for a world where everyone is reading their way to a better life.</a:t>
            </a:r>
          </a:p>
          <a:p>
            <a:r>
              <a:rPr lang="en-GB" sz="2800" b="1"/>
              <a:t>Our mission is tackling life's big challenges through the proven power of reading.</a:t>
            </a:r>
          </a:p>
        </p:txBody>
      </p:sp>
      <p:pic>
        <p:nvPicPr>
          <p:cNvPr id="22" name="Picture 21">
            <a:extLst>
              <a:ext uri="{FF2B5EF4-FFF2-40B4-BE49-F238E27FC236}">
                <a16:creationId xmlns:a16="http://schemas.microsoft.com/office/drawing/2014/main" id="{DDCFCA73-FD12-0377-DD57-8CCDDE35B583}"/>
              </a:ext>
            </a:extLst>
          </p:cNvPr>
          <p:cNvPicPr>
            <a:picLocks noChangeAspect="1"/>
          </p:cNvPicPr>
          <p:nvPr/>
        </p:nvPicPr>
        <p:blipFill rotWithShape="1">
          <a:blip r:embed="rId4">
            <a:extLst>
              <a:ext uri="{28A0092B-C50C-407E-A947-70E740481C1C}">
                <a14:useLocalDpi xmlns:a14="http://schemas.microsoft.com/office/drawing/2010/main" val="0"/>
              </a:ext>
            </a:extLst>
          </a:blip>
          <a:srcRect l="3506" r="32652"/>
          <a:stretch/>
        </p:blipFill>
        <p:spPr>
          <a:xfrm>
            <a:off x="6358270" y="751384"/>
            <a:ext cx="5117699" cy="5340373"/>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ln>
            <a:noFill/>
          </a:ln>
        </p:spPr>
      </p:pic>
    </p:spTree>
    <p:extLst>
      <p:ext uri="{BB962C8B-B14F-4D97-AF65-F5344CB8AC3E}">
        <p14:creationId xmlns:p14="http://schemas.microsoft.com/office/powerpoint/2010/main" val="3917365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Reading Well for children</a:t>
            </a:r>
          </a:p>
        </p:txBody>
      </p:sp>
      <p:sp>
        <p:nvSpPr>
          <p:cNvPr id="5" name="TextBox 4">
            <a:extLst>
              <a:ext uri="{FF2B5EF4-FFF2-40B4-BE49-F238E27FC236}">
                <a16:creationId xmlns:a16="http://schemas.microsoft.com/office/drawing/2014/main" id="{E25350BF-A040-2F32-A2FE-6655573C9672}"/>
              </a:ext>
            </a:extLst>
          </p:cNvPr>
          <p:cNvSpPr txBox="1"/>
          <p:nvPr/>
        </p:nvSpPr>
        <p:spPr>
          <a:xfrm>
            <a:off x="1135040" y="1966993"/>
            <a:ext cx="6548460" cy="4031873"/>
          </a:xfrm>
          <a:prstGeom prst="rect">
            <a:avLst/>
          </a:prstGeom>
          <a:noFill/>
        </p:spPr>
        <p:txBody>
          <a:bodyPr wrap="square" rtlCol="0">
            <a:spAutoFit/>
          </a:bodyPr>
          <a:lstStyle/>
          <a:p>
            <a:pPr marL="342900" indent="-342900" fontAlgn="base">
              <a:spcBef>
                <a:spcPct val="20000"/>
              </a:spcBef>
              <a:spcAft>
                <a:spcPts val="600"/>
              </a:spcAft>
              <a:buSzPct val="103000"/>
              <a:buFont typeface="Arial" panose="020B0604020202020204" pitchFamily="34" charset="0"/>
              <a:buChar char="•"/>
            </a:pPr>
            <a:r>
              <a:rPr lang="en-GB" sz="2000"/>
              <a:t>Aimed at </a:t>
            </a:r>
            <a:r>
              <a:rPr lang="en-GB" sz="2000">
                <a:effectLst/>
                <a:ea typeface="Georgia" panose="02040502050405020303" pitchFamily="18" charset="0"/>
                <a:cs typeface="Calibri Light" panose="020F0302020204030204" pitchFamily="34" charset="0"/>
              </a:rPr>
              <a:t>children in Key Stage 2 (ages </a:t>
            </a:r>
            <a:r>
              <a:rPr lang="en-GB" sz="2000" i="0">
                <a:solidFill>
                  <a:srgbClr val="202124"/>
                </a:solidFill>
                <a:effectLst/>
              </a:rPr>
              <a:t>7-11)</a:t>
            </a:r>
            <a:r>
              <a:rPr lang="en-GB" sz="2000">
                <a:solidFill>
                  <a:srgbClr val="202124"/>
                </a:solidFill>
              </a:rPr>
              <a:t>.</a:t>
            </a:r>
          </a:p>
          <a:p>
            <a:pPr marL="342900" indent="-342900" fontAlgn="base">
              <a:spcBef>
                <a:spcPct val="20000"/>
              </a:spcBef>
              <a:spcAft>
                <a:spcPts val="600"/>
              </a:spcAft>
              <a:buSzPct val="103000"/>
              <a:buFont typeface="Arial" panose="020B0604020202020204" pitchFamily="34" charset="0"/>
              <a:buChar char="•"/>
            </a:pPr>
            <a:r>
              <a:rPr lang="en-GB" sz="2000">
                <a:solidFill>
                  <a:srgbClr val="202124"/>
                </a:solidFill>
              </a:rPr>
              <a:t>Books selected to help children understand and talk about their mental health and wellbeing.</a:t>
            </a:r>
          </a:p>
          <a:p>
            <a:pPr marL="342900" indent="-342900" fontAlgn="base">
              <a:spcBef>
                <a:spcPct val="20000"/>
              </a:spcBef>
              <a:spcAft>
                <a:spcPts val="600"/>
              </a:spcAft>
              <a:buSzPct val="103000"/>
              <a:buFont typeface="Arial" panose="020B0604020202020204" pitchFamily="34" charset="0"/>
              <a:buChar char="•"/>
            </a:pPr>
            <a:r>
              <a:rPr lang="en-GB" sz="2000"/>
              <a:t>Covers topics relevant to the children of today, including grief, anxiety, bullying and staying safe online, as well as living well with diagnosed conditions and physical disabilities.</a:t>
            </a:r>
          </a:p>
          <a:p>
            <a:pPr marL="342900" indent="-342900" fontAlgn="base">
              <a:spcBef>
                <a:spcPct val="20000"/>
              </a:spcBef>
              <a:spcAft>
                <a:spcPts val="600"/>
              </a:spcAft>
              <a:buSzPct val="103000"/>
              <a:buFont typeface="Arial" panose="020B0604020202020204" pitchFamily="34" charset="0"/>
              <a:buChar char="•"/>
            </a:pPr>
            <a:r>
              <a:rPr lang="en-GB" sz="2000"/>
              <a:t>Co-production process facilitated by Family Kids &amp; Youth.</a:t>
            </a:r>
          </a:p>
          <a:p>
            <a:pPr marL="342900" indent="-342900" fontAlgn="base">
              <a:spcBef>
                <a:spcPct val="20000"/>
              </a:spcBef>
              <a:spcAft>
                <a:spcPts val="600"/>
              </a:spcAft>
              <a:buSzPct val="103000"/>
              <a:buFont typeface="Arial" panose="020B0604020202020204" pitchFamily="34" charset="0"/>
              <a:buChar char="•"/>
            </a:pPr>
            <a:r>
              <a:rPr lang="en-GB" sz="2000"/>
              <a:t>Includes titles suitable for a wide range of reading levels to support less confident readers, and to encourage children to read together with their siblings and carers.</a:t>
            </a:r>
          </a:p>
        </p:txBody>
      </p:sp>
      <p:pic>
        <p:nvPicPr>
          <p:cNvPr id="3" name="Picture 2">
            <a:extLst>
              <a:ext uri="{FF2B5EF4-FFF2-40B4-BE49-F238E27FC236}">
                <a16:creationId xmlns:a16="http://schemas.microsoft.com/office/drawing/2014/main" id="{073609B3-F0FC-A0F4-05F1-A5D09B046C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1354" y="1273064"/>
            <a:ext cx="3041806" cy="4311872"/>
          </a:xfrm>
          <a:prstGeom prst="rect">
            <a:avLst/>
          </a:prstGeom>
        </p:spPr>
      </p:pic>
    </p:spTree>
    <p:extLst>
      <p:ext uri="{BB962C8B-B14F-4D97-AF65-F5344CB8AC3E}">
        <p14:creationId xmlns:p14="http://schemas.microsoft.com/office/powerpoint/2010/main" val="649524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Reading Well for children</a:t>
            </a:r>
          </a:p>
        </p:txBody>
      </p:sp>
      <p:pic>
        <p:nvPicPr>
          <p:cNvPr id="6" name="Picture 5" descr="A collection of comic books&#10;&#10;Description automatically generated with low confidence">
            <a:extLst>
              <a:ext uri="{FF2B5EF4-FFF2-40B4-BE49-F238E27FC236}">
                <a16:creationId xmlns:a16="http://schemas.microsoft.com/office/drawing/2014/main" id="{3617FC35-E127-1DE0-E4FC-999E52F73434}"/>
              </a:ext>
            </a:extLst>
          </p:cNvPr>
          <p:cNvPicPr>
            <a:picLocks noChangeAspect="1"/>
          </p:cNvPicPr>
          <p:nvPr/>
        </p:nvPicPr>
        <p:blipFill rotWithShape="1">
          <a:blip r:embed="rId3">
            <a:extLst>
              <a:ext uri="{28A0092B-C50C-407E-A947-70E740481C1C}">
                <a14:useLocalDpi xmlns:a14="http://schemas.microsoft.com/office/drawing/2010/main" val="0"/>
              </a:ext>
            </a:extLst>
          </a:blip>
          <a:srcRect b="10612"/>
          <a:stretch/>
        </p:blipFill>
        <p:spPr>
          <a:xfrm>
            <a:off x="6545240" y="1933776"/>
            <a:ext cx="4422198" cy="3785565"/>
          </a:xfrm>
          <a:prstGeom prst="rect">
            <a:avLst/>
          </a:prstGeom>
        </p:spPr>
      </p:pic>
      <p:sp>
        <p:nvSpPr>
          <p:cNvPr id="7" name="TextBox 6">
            <a:extLst>
              <a:ext uri="{FF2B5EF4-FFF2-40B4-BE49-F238E27FC236}">
                <a16:creationId xmlns:a16="http://schemas.microsoft.com/office/drawing/2014/main" id="{4A5E97E3-FC10-E3E4-B46F-3551A2D1E119}"/>
              </a:ext>
            </a:extLst>
          </p:cNvPr>
          <p:cNvSpPr txBox="1"/>
          <p:nvPr/>
        </p:nvSpPr>
        <p:spPr>
          <a:xfrm>
            <a:off x="1314331" y="2541151"/>
            <a:ext cx="4960960" cy="2240613"/>
          </a:xfrm>
          <a:prstGeom prst="rect">
            <a:avLst/>
          </a:prstGeom>
          <a:noFill/>
        </p:spPr>
        <p:txBody>
          <a:bodyPr wrap="square" rtlCol="0">
            <a:spAutoFit/>
          </a:bodyPr>
          <a:lstStyle/>
          <a:p>
            <a:pPr marL="342900" indent="-342900" fontAlgn="base">
              <a:spcBef>
                <a:spcPct val="20000"/>
              </a:spcBef>
              <a:spcAft>
                <a:spcPts val="600"/>
              </a:spcAft>
              <a:buSzPct val="103000"/>
              <a:buFont typeface="Arial" panose="020B0604020202020204" pitchFamily="34" charset="0"/>
              <a:buChar char="•"/>
            </a:pPr>
            <a:r>
              <a:rPr lang="en-GB" sz="2400"/>
              <a:t>There are 33 books on the list.</a:t>
            </a:r>
          </a:p>
          <a:p>
            <a:pPr marL="342900" indent="-342900" fontAlgn="base">
              <a:spcBef>
                <a:spcPct val="20000"/>
              </a:spcBef>
              <a:spcAft>
                <a:spcPts val="600"/>
              </a:spcAft>
              <a:buSzPct val="103000"/>
              <a:buFont typeface="Arial" panose="020B0604020202020204" pitchFamily="34" charset="0"/>
              <a:buChar char="•"/>
            </a:pPr>
            <a:r>
              <a:rPr lang="en-GB" sz="2400"/>
              <a:t>Includes titles suitable for a wide range of reading levels.</a:t>
            </a:r>
          </a:p>
          <a:p>
            <a:pPr marL="342900" indent="-342900" fontAlgn="base">
              <a:spcBef>
                <a:spcPct val="20000"/>
              </a:spcBef>
              <a:spcAft>
                <a:spcPts val="600"/>
              </a:spcAft>
              <a:buSzPct val="103000"/>
              <a:buFont typeface="Arial" panose="020B0604020202020204" pitchFamily="34" charset="0"/>
              <a:buChar char="•"/>
            </a:pPr>
            <a:r>
              <a:rPr lang="en-GB" sz="2400"/>
              <a:t>All books are recommended by children and health professionals.</a:t>
            </a:r>
          </a:p>
        </p:txBody>
      </p:sp>
    </p:spTree>
    <p:extLst>
      <p:ext uri="{BB962C8B-B14F-4D97-AF65-F5344CB8AC3E}">
        <p14:creationId xmlns:p14="http://schemas.microsoft.com/office/powerpoint/2010/main" val="2821347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513138-4317-97E0-836B-B655B9358DA5}"/>
              </a:ext>
            </a:extLst>
          </p:cNvPr>
          <p:cNvPicPr>
            <a:picLocks noChangeAspect="1"/>
          </p:cNvPicPr>
          <p:nvPr/>
        </p:nvPicPr>
        <p:blipFill>
          <a:blip r:embed="rId3"/>
          <a:stretch>
            <a:fillRect/>
          </a:stretch>
        </p:blipFill>
        <p:spPr>
          <a:xfrm>
            <a:off x="4560882" y="1483022"/>
            <a:ext cx="6266844" cy="3067316"/>
          </a:xfrm>
          <a:prstGeom prst="rect">
            <a:avLst/>
          </a:prstGeom>
        </p:spPr>
      </p:pic>
      <p:pic>
        <p:nvPicPr>
          <p:cNvPr id="8" name="Picture 7">
            <a:extLst>
              <a:ext uri="{FF2B5EF4-FFF2-40B4-BE49-F238E27FC236}">
                <a16:creationId xmlns:a16="http://schemas.microsoft.com/office/drawing/2014/main" id="{8B47EE0E-F893-C5E8-0AD6-D256BE73C7BD}"/>
              </a:ext>
            </a:extLst>
          </p:cNvPr>
          <p:cNvPicPr>
            <a:picLocks noChangeAspect="1"/>
          </p:cNvPicPr>
          <p:nvPr/>
        </p:nvPicPr>
        <p:blipFill>
          <a:blip r:embed="rId4"/>
          <a:stretch>
            <a:fillRect/>
          </a:stretch>
        </p:blipFill>
        <p:spPr>
          <a:xfrm>
            <a:off x="1125523" y="4916409"/>
            <a:ext cx="9940954" cy="976114"/>
          </a:xfrm>
          <a:prstGeom prst="rect">
            <a:avLst/>
          </a:prstGeom>
        </p:spPr>
      </p:pic>
      <p:pic>
        <p:nvPicPr>
          <p:cNvPr id="9" name="Picture 2">
            <a:extLst>
              <a:ext uri="{FF2B5EF4-FFF2-40B4-BE49-F238E27FC236}">
                <a16:creationId xmlns:a16="http://schemas.microsoft.com/office/drawing/2014/main" id="{16D5A39A-CBCC-8B30-C877-CFE547F884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8774" y="1333288"/>
            <a:ext cx="2199542" cy="3366784"/>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291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2E94DBE-DEB0-E4EC-4268-4BA3F27495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2752" y="1521436"/>
            <a:ext cx="2393293" cy="3641016"/>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BFC9A43-90EB-69C1-FC35-BD21004541BE}"/>
              </a:ext>
            </a:extLst>
          </p:cNvPr>
          <p:cNvPicPr>
            <a:picLocks noChangeAspect="1"/>
          </p:cNvPicPr>
          <p:nvPr/>
        </p:nvPicPr>
        <p:blipFill>
          <a:blip r:embed="rId4"/>
          <a:stretch>
            <a:fillRect/>
          </a:stretch>
        </p:blipFill>
        <p:spPr>
          <a:xfrm>
            <a:off x="1017954" y="1516319"/>
            <a:ext cx="7080157" cy="1938081"/>
          </a:xfrm>
          <a:prstGeom prst="rect">
            <a:avLst/>
          </a:prstGeom>
        </p:spPr>
      </p:pic>
      <p:pic>
        <p:nvPicPr>
          <p:cNvPr id="4" name="Picture 3">
            <a:extLst>
              <a:ext uri="{FF2B5EF4-FFF2-40B4-BE49-F238E27FC236}">
                <a16:creationId xmlns:a16="http://schemas.microsoft.com/office/drawing/2014/main" id="{6687AED3-3811-E32E-4C21-91E1F0E949FB}"/>
              </a:ext>
            </a:extLst>
          </p:cNvPr>
          <p:cNvPicPr>
            <a:picLocks noChangeAspect="1"/>
          </p:cNvPicPr>
          <p:nvPr/>
        </p:nvPicPr>
        <p:blipFill rotWithShape="1">
          <a:blip r:embed="rId5"/>
          <a:srcRect l="3043"/>
          <a:stretch/>
        </p:blipFill>
        <p:spPr>
          <a:xfrm>
            <a:off x="1017955" y="3706610"/>
            <a:ext cx="7071758" cy="1546412"/>
          </a:xfrm>
          <a:prstGeom prst="rect">
            <a:avLst/>
          </a:prstGeom>
        </p:spPr>
      </p:pic>
    </p:spTree>
    <p:extLst>
      <p:ext uri="{BB962C8B-B14F-4D97-AF65-F5344CB8AC3E}">
        <p14:creationId xmlns:p14="http://schemas.microsoft.com/office/powerpoint/2010/main" val="1788747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0403818-6578-D46F-2575-BB2D797B33FF}"/>
              </a:ext>
            </a:extLst>
          </p:cNvPr>
          <p:cNvSpPr/>
          <p:nvPr/>
        </p:nvSpPr>
        <p:spPr>
          <a:xfrm>
            <a:off x="3751383" y="1204409"/>
            <a:ext cx="7233505" cy="1061829"/>
          </a:xfrm>
          <a:prstGeom prst="rect">
            <a:avLst/>
          </a:prstGeom>
        </p:spPr>
        <p:txBody>
          <a:bodyPr wrap="square">
            <a:spAutoFit/>
          </a:bodyPr>
          <a:lstStyle/>
          <a:p>
            <a:r>
              <a:rPr lang="en-GB" sz="2100" i="1">
                <a:ea typeface="Calibri" panose="020F0502020204030204" pitchFamily="34" charset="0"/>
                <a:cs typeface="Times New Roman" panose="02020603050405020304" pitchFamily="18" charset="0"/>
              </a:rPr>
              <a:t>‘I liked that Ella knew she wasn’t a bad person just because her dad is in prison, and the fact that she helped other people get through tough times.’</a:t>
            </a:r>
            <a:endParaRPr lang="en-GB" sz="2100" i="1"/>
          </a:p>
        </p:txBody>
      </p:sp>
      <p:pic>
        <p:nvPicPr>
          <p:cNvPr id="7" name="Picture 2">
            <a:extLst>
              <a:ext uri="{FF2B5EF4-FFF2-40B4-BE49-F238E27FC236}">
                <a16:creationId xmlns:a16="http://schemas.microsoft.com/office/drawing/2014/main" id="{6B877053-75EE-DF2E-FB70-52A45449C2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2" y="1473212"/>
            <a:ext cx="2310789" cy="3547950"/>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3EEFE013-AA17-7DA6-0215-787C1D5B9CC3}"/>
              </a:ext>
            </a:extLst>
          </p:cNvPr>
          <p:cNvSpPr/>
          <p:nvPr/>
        </p:nvSpPr>
        <p:spPr>
          <a:xfrm>
            <a:off x="6425336" y="3133221"/>
            <a:ext cx="5062861" cy="477054"/>
          </a:xfrm>
          <a:prstGeom prst="rect">
            <a:avLst/>
          </a:prstGeom>
        </p:spPr>
        <p:txBody>
          <a:bodyPr wrap="none">
            <a:spAutoFit/>
          </a:bodyPr>
          <a:lstStyle/>
          <a:p>
            <a:r>
              <a:rPr lang="en-GB" sz="2500" i="1">
                <a:ea typeface="Calibri" panose="020F0502020204030204" pitchFamily="34" charset="0"/>
                <a:cs typeface="Times New Roman" panose="02020603050405020304" pitchFamily="18" charset="0"/>
              </a:rPr>
              <a:t>‘I liked how it was funny and serious.’ </a:t>
            </a:r>
            <a:endParaRPr lang="en-GB" sz="2500" i="1"/>
          </a:p>
        </p:txBody>
      </p:sp>
      <p:sp>
        <p:nvSpPr>
          <p:cNvPr id="11" name="Rectangle 10">
            <a:extLst>
              <a:ext uri="{FF2B5EF4-FFF2-40B4-BE49-F238E27FC236}">
                <a16:creationId xmlns:a16="http://schemas.microsoft.com/office/drawing/2014/main" id="{DC8DC47D-BDFD-472D-0640-A090F5D48112}"/>
              </a:ext>
            </a:extLst>
          </p:cNvPr>
          <p:cNvSpPr/>
          <p:nvPr/>
        </p:nvSpPr>
        <p:spPr>
          <a:xfrm>
            <a:off x="4888889" y="3686749"/>
            <a:ext cx="6408375" cy="1384995"/>
          </a:xfrm>
          <a:prstGeom prst="rect">
            <a:avLst/>
          </a:prstGeom>
        </p:spPr>
        <p:txBody>
          <a:bodyPr wrap="square">
            <a:spAutoFit/>
          </a:bodyPr>
          <a:lstStyle/>
          <a:p>
            <a:pPr>
              <a:spcAft>
                <a:spcPts val="0"/>
              </a:spcAft>
            </a:pPr>
            <a:r>
              <a:rPr lang="en-GB" sz="2200" i="1">
                <a:ea typeface="Calibri" panose="020F0502020204030204" pitchFamily="34" charset="0"/>
                <a:cs typeface="Times New Roman" panose="02020603050405020304" pitchFamily="18" charset="0"/>
              </a:rPr>
              <a:t>‘</a:t>
            </a:r>
            <a:r>
              <a:rPr lang="en-GB" sz="2100" i="1">
                <a:ea typeface="Calibri" panose="020F0502020204030204" pitchFamily="34" charset="0"/>
                <a:cs typeface="Times New Roman" panose="02020603050405020304" pitchFamily="18" charset="0"/>
              </a:rPr>
              <a:t>It kept you on the edge of your seat and Ella shows you how you can have difficult circumstances and not end up like your parents.’ </a:t>
            </a:r>
          </a:p>
          <a:p>
            <a:pPr>
              <a:spcAft>
                <a:spcPts val="0"/>
              </a:spcAft>
            </a:pPr>
            <a:r>
              <a:rPr lang="en-GB">
                <a:latin typeface="Comic Sans MS" panose="030F0702030302020204" pitchFamily="66" charset="0"/>
                <a:ea typeface="Calibri" panose="020F0502020204030204" pitchFamily="34" charset="0"/>
                <a:cs typeface="Times New Roman" panose="02020603050405020304" pitchFamily="18" charset="0"/>
              </a:rPr>
              <a:t> </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796E46E3-3594-EBC9-BD38-231B44D9857A}"/>
              </a:ext>
            </a:extLst>
          </p:cNvPr>
          <p:cNvSpPr/>
          <p:nvPr/>
        </p:nvSpPr>
        <p:spPr>
          <a:xfrm>
            <a:off x="3875453" y="4868761"/>
            <a:ext cx="6096000" cy="865173"/>
          </a:xfrm>
          <a:prstGeom prst="rect">
            <a:avLst/>
          </a:prstGeom>
        </p:spPr>
        <p:txBody>
          <a:bodyPr>
            <a:spAutoFit/>
          </a:bodyPr>
          <a:lstStyle/>
          <a:p>
            <a:pPr>
              <a:lnSpc>
                <a:spcPct val="107000"/>
              </a:lnSpc>
              <a:spcAft>
                <a:spcPts val="800"/>
              </a:spcAft>
            </a:pPr>
            <a:r>
              <a:rPr lang="en-GB" sz="2400" i="1">
                <a:ea typeface="Calibri" panose="020F0502020204030204" pitchFamily="34" charset="0"/>
                <a:cs typeface="Times New Roman" panose="02020603050405020304" pitchFamily="18" charset="0"/>
              </a:rPr>
              <a:t>‘It makes people want to read on and it is emotionally gripping and realistic.’  </a:t>
            </a:r>
            <a:endParaRPr lang="en-GB" sz="2000" i="1">
              <a:ea typeface="Calibri" panose="020F050202020403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839086B7-ADE2-C206-6AF6-84F3F184D2A0}"/>
              </a:ext>
            </a:extLst>
          </p:cNvPr>
          <p:cNvSpPr/>
          <p:nvPr/>
        </p:nvSpPr>
        <p:spPr>
          <a:xfrm>
            <a:off x="4888889" y="2270378"/>
            <a:ext cx="6096000" cy="800860"/>
          </a:xfrm>
          <a:prstGeom prst="rect">
            <a:avLst/>
          </a:prstGeom>
        </p:spPr>
        <p:txBody>
          <a:bodyPr>
            <a:spAutoFit/>
          </a:bodyPr>
          <a:lstStyle/>
          <a:p>
            <a:pPr>
              <a:lnSpc>
                <a:spcPct val="107000"/>
              </a:lnSpc>
              <a:spcAft>
                <a:spcPts val="800"/>
              </a:spcAft>
            </a:pPr>
            <a:r>
              <a:rPr lang="en-GB" sz="2200" i="1">
                <a:ea typeface="Calibri" panose="020F0502020204030204" pitchFamily="34" charset="0"/>
                <a:cs typeface="Times New Roman" panose="02020603050405020304" pitchFamily="18" charset="0"/>
              </a:rPr>
              <a:t>‘It has some really positive messages about self-worth and being yourself.’</a:t>
            </a:r>
          </a:p>
        </p:txBody>
      </p:sp>
    </p:spTree>
    <p:extLst>
      <p:ext uri="{BB962C8B-B14F-4D97-AF65-F5344CB8AC3E}">
        <p14:creationId xmlns:p14="http://schemas.microsoft.com/office/powerpoint/2010/main" val="24301943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video game&#10;&#10;Description automatically generated with medium confidence">
            <a:extLst>
              <a:ext uri="{FF2B5EF4-FFF2-40B4-BE49-F238E27FC236}">
                <a16:creationId xmlns:a16="http://schemas.microsoft.com/office/drawing/2014/main" id="{A94E7A54-6EE9-B635-43F8-3975D10F1C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97295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2DFD7-BB96-10B4-2C7D-84D574F3FDC6}"/>
              </a:ext>
            </a:extLst>
          </p:cNvPr>
          <p:cNvSpPr>
            <a:spLocks noGrp="1"/>
          </p:cNvSpPr>
          <p:nvPr>
            <p:ph type="ctrTitle"/>
          </p:nvPr>
        </p:nvSpPr>
        <p:spPr/>
        <p:txBody>
          <a:bodyPr>
            <a:normAutofit/>
          </a:bodyPr>
          <a:lstStyle/>
          <a:p>
            <a:r>
              <a:rPr lang="en-GB" sz="5400"/>
              <a:t>[insert local contact details]</a:t>
            </a:r>
          </a:p>
        </p:txBody>
      </p:sp>
      <p:sp>
        <p:nvSpPr>
          <p:cNvPr id="3" name="Subtitle 2">
            <a:extLst>
              <a:ext uri="{FF2B5EF4-FFF2-40B4-BE49-F238E27FC236}">
                <a16:creationId xmlns:a16="http://schemas.microsoft.com/office/drawing/2014/main" id="{BD0E28FC-645C-515E-991D-AE5E745B1BC1}"/>
              </a:ext>
            </a:extLst>
          </p:cNvPr>
          <p:cNvSpPr>
            <a:spLocks noGrp="1"/>
          </p:cNvSpPr>
          <p:nvPr>
            <p:ph type="subTitle" idx="1"/>
          </p:nvPr>
        </p:nvSpPr>
        <p:spPr/>
        <p:txBody>
          <a:bodyPr>
            <a:normAutofit lnSpcReduction="10000"/>
          </a:bodyPr>
          <a:lstStyle/>
          <a:p>
            <a:endParaRPr lang="en-US">
              <a:solidFill>
                <a:srgbClr val="0563C1"/>
              </a:solidFill>
              <a:latin typeface="+mn-lt"/>
              <a:hlinkClick r:id="rId3">
                <a:extLst>
                  <a:ext uri="{A12FA001-AC4F-418D-AE19-62706E023703}">
                    <ahyp:hlinkClr xmlns:ahyp="http://schemas.microsoft.com/office/drawing/2018/hyperlinkcolor" val="tx"/>
                  </a:ext>
                </a:extLst>
              </a:hlinkClick>
            </a:endParaRPr>
          </a:p>
          <a:p>
            <a:r>
              <a:rPr lang="en-US">
                <a:latin typeface="+mn-lt"/>
                <a:hlinkClick r:id="rId3">
                  <a:extLst>
                    <a:ext uri="{A12FA001-AC4F-418D-AE19-62706E023703}">
                      <ahyp:hlinkClr xmlns:ahyp="http://schemas.microsoft.com/office/drawing/2018/hyperlinkcolor" val="tx"/>
                    </a:ext>
                  </a:extLst>
                </a:hlinkClick>
              </a:rPr>
              <a:t>readingwell@readingagency.org.uk</a:t>
            </a:r>
          </a:p>
          <a:p>
            <a:endParaRPr lang="en-US">
              <a:latin typeface="+mn-lt"/>
              <a:hlinkClick r:id="rId3">
                <a:extLst>
                  <a:ext uri="{A12FA001-AC4F-418D-AE19-62706E023703}">
                    <ahyp:hlinkClr xmlns:ahyp="http://schemas.microsoft.com/office/drawing/2018/hyperlinkcolor" val="tx"/>
                  </a:ext>
                </a:extLst>
              </a:hlinkClick>
            </a:endParaRPr>
          </a:p>
          <a:p>
            <a:r>
              <a:rPr lang="en-US">
                <a:latin typeface="+mn-lt"/>
                <a:hlinkClick r:id="rId4">
                  <a:extLst>
                    <a:ext uri="{A12FA001-AC4F-418D-AE19-62706E023703}">
                      <ahyp:hlinkClr xmlns:ahyp="http://schemas.microsoft.com/office/drawing/2018/hyperlinkcolor" val="tx"/>
                    </a:ext>
                  </a:extLst>
                </a:hlinkClick>
              </a:rPr>
              <a:t>reading-well.org.uk</a:t>
            </a:r>
            <a:endParaRPr lang="en-US">
              <a:latin typeface="+mn-lt"/>
            </a:endParaRPr>
          </a:p>
          <a:p>
            <a:endParaRPr lang="en-GB"/>
          </a:p>
        </p:txBody>
      </p:sp>
    </p:spTree>
    <p:extLst>
      <p:ext uri="{BB962C8B-B14F-4D97-AF65-F5344CB8AC3E}">
        <p14:creationId xmlns:p14="http://schemas.microsoft.com/office/powerpoint/2010/main" val="3064621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11C62E5-2CAB-157F-585D-1BBBDFC4D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6262" y="2392471"/>
            <a:ext cx="3722707" cy="33268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Image result for libraries connected">
            <a:extLst>
              <a:ext uri="{FF2B5EF4-FFF2-40B4-BE49-F238E27FC236}">
                <a16:creationId xmlns:a16="http://schemas.microsoft.com/office/drawing/2014/main" id="{A44DEB96-B15C-F209-1B73-C550799BA0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982523"/>
            <a:ext cx="4717257" cy="14945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09A28EA-73EF-FBAD-BDB4-945089D3994F}"/>
              </a:ext>
            </a:extLst>
          </p:cNvPr>
          <p:cNvSpPr txBox="1"/>
          <p:nvPr/>
        </p:nvSpPr>
        <p:spPr>
          <a:xfrm>
            <a:off x="1135039" y="1138659"/>
            <a:ext cx="7967861" cy="707886"/>
          </a:xfrm>
          <a:prstGeom prst="rect">
            <a:avLst/>
          </a:prstGeom>
          <a:noFill/>
        </p:spPr>
        <p:txBody>
          <a:bodyPr wrap="square" rtlCol="0">
            <a:spAutoFit/>
          </a:bodyPr>
          <a:lstStyle/>
          <a:p>
            <a:r>
              <a:rPr lang="en-GB" sz="4000" b="1"/>
              <a:t>Public Library Universal Health Offer</a:t>
            </a:r>
          </a:p>
        </p:txBody>
      </p:sp>
    </p:spTree>
    <p:extLst>
      <p:ext uri="{BB962C8B-B14F-4D97-AF65-F5344CB8AC3E}">
        <p14:creationId xmlns:p14="http://schemas.microsoft.com/office/powerpoint/2010/main" val="1279852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phical user interface&#10;&#10;Description automatically generated">
            <a:extLst>
              <a:ext uri="{FF2B5EF4-FFF2-40B4-BE49-F238E27FC236}">
                <a16:creationId xmlns:a16="http://schemas.microsoft.com/office/drawing/2014/main" id="{35C85AD5-A020-7BC4-1A0F-DB32A067C0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2938" y="946201"/>
            <a:ext cx="3545436" cy="4965597"/>
          </a:xfrm>
          <a:prstGeom prst="rect">
            <a:avLst/>
          </a:prstGeom>
        </p:spPr>
      </p:pic>
      <p:pic>
        <p:nvPicPr>
          <p:cNvPr id="5" name="Picture 4" descr="Reading Well logo">
            <a:extLst>
              <a:ext uri="{FF2B5EF4-FFF2-40B4-BE49-F238E27FC236}">
                <a16:creationId xmlns:a16="http://schemas.microsoft.com/office/drawing/2014/main" id="{2F91FEFF-EDB9-A270-E013-2E6BCE960F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9662" y="822185"/>
            <a:ext cx="3223994" cy="2176196"/>
          </a:xfrm>
          <a:prstGeom prst="rect">
            <a:avLst/>
          </a:prstGeom>
        </p:spPr>
      </p:pic>
      <p:sp>
        <p:nvSpPr>
          <p:cNvPr id="6" name="Content Placeholder 2">
            <a:extLst>
              <a:ext uri="{FF2B5EF4-FFF2-40B4-BE49-F238E27FC236}">
                <a16:creationId xmlns:a16="http://schemas.microsoft.com/office/drawing/2014/main" id="{E4432B0B-FC2B-EBAF-2921-D01BE94A364D}"/>
              </a:ext>
            </a:extLst>
          </p:cNvPr>
          <p:cNvSpPr txBox="1">
            <a:spLocks/>
          </p:cNvSpPr>
          <p:nvPr/>
        </p:nvSpPr>
        <p:spPr>
          <a:xfrm>
            <a:off x="1039662" y="2890306"/>
            <a:ext cx="4630475" cy="109690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342900" indent="-342900" fontAlgn="base">
              <a:lnSpc>
                <a:spcPct val="100000"/>
              </a:lnSpc>
              <a:spcBef>
                <a:spcPct val="20000"/>
              </a:spcBef>
              <a:spcAft>
                <a:spcPct val="0"/>
              </a:spcAft>
              <a:buSzPct val="103000"/>
              <a:buFont typeface="Arial" panose="020B0604020202020204" pitchFamily="34" charset="0"/>
              <a:buChar char="•"/>
            </a:pPr>
            <a:r>
              <a:rPr lang="en-GB" sz="2000" kern="0" dirty="0">
                <a:solidFill>
                  <a:schemeClr val="tx1"/>
                </a:solidFill>
                <a:latin typeface="Calibri" pitchFamily="34" charset="0"/>
                <a:cs typeface="Calibri" pitchFamily="34" charset="0"/>
              </a:rPr>
              <a:t>Reading Well helps people to understand and manage their health and wellbeing using </a:t>
            </a:r>
            <a:r>
              <a:rPr lang="en-GB" sz="2000" b="1" kern="0" dirty="0">
                <a:solidFill>
                  <a:schemeClr val="tx1"/>
                </a:solidFill>
                <a:latin typeface="Calibri" pitchFamily="34" charset="0"/>
                <a:cs typeface="Calibri" pitchFamily="34" charset="0"/>
              </a:rPr>
              <a:t>helpful reading</a:t>
            </a:r>
            <a:r>
              <a:rPr lang="en-GB" sz="2000" kern="0" dirty="0">
                <a:solidFill>
                  <a:schemeClr val="tx1"/>
                </a:solidFill>
                <a:latin typeface="Calibri" pitchFamily="34" charset="0"/>
                <a:cs typeface="Calibri" pitchFamily="34" charset="0"/>
              </a:rPr>
              <a:t>.</a:t>
            </a:r>
          </a:p>
        </p:txBody>
      </p:sp>
      <p:pic>
        <p:nvPicPr>
          <p:cNvPr id="3" name="Picture 2" descr="Text&#10;&#10;Description automatically generated">
            <a:extLst>
              <a:ext uri="{FF2B5EF4-FFF2-40B4-BE49-F238E27FC236}">
                <a16:creationId xmlns:a16="http://schemas.microsoft.com/office/drawing/2014/main" id="{BAD680ED-9E4B-9E9F-570D-E21171655B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2276" y="1005556"/>
            <a:ext cx="1713713" cy="2423443"/>
          </a:xfrm>
          <a:prstGeom prst="rect">
            <a:avLst/>
          </a:prstGeom>
        </p:spPr>
      </p:pic>
      <p:sp>
        <p:nvSpPr>
          <p:cNvPr id="4" name="TextBox 3">
            <a:extLst>
              <a:ext uri="{FF2B5EF4-FFF2-40B4-BE49-F238E27FC236}">
                <a16:creationId xmlns:a16="http://schemas.microsoft.com/office/drawing/2014/main" id="{31000C4B-B7D7-D20A-F3D5-B9B522C78E9D}"/>
              </a:ext>
            </a:extLst>
          </p:cNvPr>
          <p:cNvSpPr txBox="1"/>
          <p:nvPr/>
        </p:nvSpPr>
        <p:spPr>
          <a:xfrm>
            <a:off x="1039661" y="4008477"/>
            <a:ext cx="6530719" cy="1821011"/>
          </a:xfrm>
          <a:prstGeom prst="rect">
            <a:avLst/>
          </a:prstGeom>
          <a:noFill/>
        </p:spPr>
        <p:txBody>
          <a:bodyPr wrap="square" rtlCol="0">
            <a:spAutoFit/>
          </a:bodyPr>
          <a:lstStyle/>
          <a:p>
            <a:pPr marL="342900" indent="-342900" fontAlgn="base">
              <a:lnSpc>
                <a:spcPct val="100000"/>
              </a:lnSpc>
              <a:spcBef>
                <a:spcPct val="20000"/>
              </a:spcBef>
              <a:spcAft>
                <a:spcPts val="1000"/>
              </a:spcAft>
              <a:buSzPct val="103000"/>
              <a:buFont typeface="Arial" panose="020B0604020202020204" pitchFamily="34" charset="0"/>
              <a:buChar char="•"/>
            </a:pPr>
            <a:r>
              <a:rPr lang="en-GB" sz="2000" kern="0" dirty="0">
                <a:solidFill>
                  <a:schemeClr val="tx1"/>
                </a:solidFill>
                <a:latin typeface="Calibri" pitchFamily="34" charset="0"/>
                <a:cs typeface="Calibri" pitchFamily="34" charset="0"/>
              </a:rPr>
              <a:t>The books are all chosen and endorsed by health experts, as well as by people with lived experience of the conditions and topics covered, their relatives and carers.</a:t>
            </a:r>
          </a:p>
          <a:p>
            <a:pPr marL="342900" indent="-342900" fontAlgn="base">
              <a:lnSpc>
                <a:spcPct val="100000"/>
              </a:lnSpc>
              <a:spcBef>
                <a:spcPct val="20000"/>
              </a:spcBef>
              <a:spcAft>
                <a:spcPct val="0"/>
              </a:spcAft>
              <a:buSzPct val="103000"/>
              <a:buFont typeface="Arial" panose="020B0604020202020204" pitchFamily="34" charset="0"/>
              <a:buChar char="•"/>
            </a:pPr>
            <a:r>
              <a:rPr lang="en-GB" sz="2000" kern="0" dirty="0">
                <a:solidFill>
                  <a:schemeClr val="tx1"/>
                </a:solidFill>
                <a:latin typeface="Calibri" pitchFamily="34" charset="0"/>
                <a:cs typeface="Calibri" pitchFamily="34" charset="0"/>
              </a:rPr>
              <a:t>There are existing lists for </a:t>
            </a:r>
            <a:r>
              <a:rPr lang="en-GB" sz="2000" b="1" kern="0" dirty="0">
                <a:solidFill>
                  <a:schemeClr val="tx1"/>
                </a:solidFill>
                <a:latin typeface="Calibri" pitchFamily="34" charset="0"/>
                <a:cs typeface="Calibri" pitchFamily="34" charset="0"/>
              </a:rPr>
              <a:t>adults’,</a:t>
            </a:r>
            <a:r>
              <a:rPr lang="en-GB" sz="2000" kern="0" dirty="0">
                <a:solidFill>
                  <a:schemeClr val="tx1"/>
                </a:solidFill>
                <a:latin typeface="Calibri" pitchFamily="34" charset="0"/>
                <a:cs typeface="Calibri" pitchFamily="34" charset="0"/>
              </a:rPr>
              <a:t> </a:t>
            </a:r>
            <a:r>
              <a:rPr lang="en-GB" sz="2000" b="1" kern="0" dirty="0">
                <a:solidFill>
                  <a:schemeClr val="tx1"/>
                </a:solidFill>
                <a:latin typeface="Calibri" pitchFamily="34" charset="0"/>
                <a:cs typeface="Calibri" pitchFamily="34" charset="0"/>
              </a:rPr>
              <a:t>teens’ </a:t>
            </a:r>
            <a:r>
              <a:rPr lang="en-GB" sz="2000" kern="0" dirty="0">
                <a:solidFill>
                  <a:schemeClr val="tx1"/>
                </a:solidFill>
                <a:latin typeface="Calibri" pitchFamily="34" charset="0"/>
                <a:cs typeface="Calibri" pitchFamily="34" charset="0"/>
              </a:rPr>
              <a:t>and </a:t>
            </a:r>
            <a:r>
              <a:rPr lang="en-GB" sz="2000" b="1" kern="0" dirty="0">
                <a:solidFill>
                  <a:schemeClr val="tx1"/>
                </a:solidFill>
                <a:latin typeface="Calibri" pitchFamily="34" charset="0"/>
                <a:cs typeface="Calibri" pitchFamily="34" charset="0"/>
              </a:rPr>
              <a:t>children’s</a:t>
            </a:r>
            <a:r>
              <a:rPr lang="en-GB" sz="2000" kern="0" dirty="0">
                <a:solidFill>
                  <a:schemeClr val="tx1"/>
                </a:solidFill>
                <a:latin typeface="Calibri" pitchFamily="34" charset="0"/>
                <a:cs typeface="Calibri" pitchFamily="34" charset="0"/>
              </a:rPr>
              <a:t> </a:t>
            </a:r>
            <a:r>
              <a:rPr lang="en-GB" sz="2000" b="1" kern="0" dirty="0">
                <a:solidFill>
                  <a:schemeClr val="tx1"/>
                </a:solidFill>
                <a:latin typeface="Calibri" pitchFamily="34" charset="0"/>
                <a:cs typeface="Calibri" pitchFamily="34" charset="0"/>
              </a:rPr>
              <a:t>mental</a:t>
            </a:r>
            <a:r>
              <a:rPr lang="en-GB" sz="2000" kern="0" dirty="0">
                <a:solidFill>
                  <a:schemeClr val="tx1"/>
                </a:solidFill>
                <a:latin typeface="Calibri" pitchFamily="34" charset="0"/>
                <a:cs typeface="Calibri" pitchFamily="34" charset="0"/>
              </a:rPr>
              <a:t> </a:t>
            </a:r>
            <a:r>
              <a:rPr lang="en-GB" sz="2000" b="1" kern="0" dirty="0">
                <a:solidFill>
                  <a:schemeClr val="tx1"/>
                </a:solidFill>
                <a:latin typeface="Calibri" pitchFamily="34" charset="0"/>
                <a:cs typeface="Calibri" pitchFamily="34" charset="0"/>
              </a:rPr>
              <a:t>health</a:t>
            </a:r>
            <a:r>
              <a:rPr lang="en-GB" sz="2000" kern="0" dirty="0">
                <a:solidFill>
                  <a:schemeClr val="tx1"/>
                </a:solidFill>
                <a:latin typeface="Calibri" pitchFamily="34" charset="0"/>
                <a:cs typeface="Calibri" pitchFamily="34" charset="0"/>
              </a:rPr>
              <a:t>, </a:t>
            </a:r>
            <a:r>
              <a:rPr lang="en-GB" sz="2000" b="1" kern="0" dirty="0">
                <a:solidFill>
                  <a:schemeClr val="tx1"/>
                </a:solidFill>
                <a:latin typeface="Calibri" pitchFamily="34" charset="0"/>
                <a:cs typeface="Calibri" pitchFamily="34" charset="0"/>
              </a:rPr>
              <a:t>long term conditions </a:t>
            </a:r>
            <a:r>
              <a:rPr lang="en-GB" sz="2000" kern="0" dirty="0">
                <a:solidFill>
                  <a:schemeClr val="tx1"/>
                </a:solidFill>
                <a:latin typeface="Calibri" pitchFamily="34" charset="0"/>
                <a:cs typeface="Calibri" pitchFamily="34" charset="0"/>
              </a:rPr>
              <a:t>and </a:t>
            </a:r>
            <a:r>
              <a:rPr lang="en-GB" sz="2000" b="1" kern="0" dirty="0">
                <a:solidFill>
                  <a:schemeClr val="tx1"/>
                </a:solidFill>
                <a:latin typeface="Calibri" pitchFamily="34" charset="0"/>
                <a:cs typeface="Calibri" pitchFamily="34" charset="0"/>
              </a:rPr>
              <a:t>dementia</a:t>
            </a:r>
            <a:r>
              <a:rPr lang="en-GB" sz="2000" kern="0" dirty="0">
                <a:solidFill>
                  <a:schemeClr val="tx1"/>
                </a:solidFill>
                <a:latin typeface="Calibri" pitchFamily="34" charset="0"/>
                <a:cs typeface="Calibri" pitchFamily="34" charset="0"/>
              </a:rPr>
              <a:t>.</a:t>
            </a:r>
            <a:endParaRPr lang="en-GB" sz="2000" b="1" kern="0"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441885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E3D798-37D7-EF38-3324-A398F56A6756}"/>
              </a:ext>
            </a:extLst>
          </p:cNvPr>
          <p:cNvSpPr txBox="1"/>
          <p:nvPr/>
        </p:nvSpPr>
        <p:spPr>
          <a:xfrm>
            <a:off x="1135039" y="1138659"/>
            <a:ext cx="7967861" cy="707886"/>
          </a:xfrm>
          <a:prstGeom prst="rect">
            <a:avLst/>
          </a:prstGeom>
          <a:noFill/>
        </p:spPr>
        <p:txBody>
          <a:bodyPr wrap="square" rtlCol="0">
            <a:spAutoFit/>
          </a:bodyPr>
          <a:lstStyle/>
          <a:p>
            <a:r>
              <a:rPr lang="en-GB" sz="4000" b="1"/>
              <a:t>Reading Well for teens</a:t>
            </a:r>
          </a:p>
        </p:txBody>
      </p:sp>
      <p:sp>
        <p:nvSpPr>
          <p:cNvPr id="3" name="TextBox 2">
            <a:extLst>
              <a:ext uri="{FF2B5EF4-FFF2-40B4-BE49-F238E27FC236}">
                <a16:creationId xmlns:a16="http://schemas.microsoft.com/office/drawing/2014/main" id="{F110419C-EC24-4B40-40F6-856752F23D31}"/>
              </a:ext>
            </a:extLst>
          </p:cNvPr>
          <p:cNvSpPr txBox="1"/>
          <p:nvPr/>
        </p:nvSpPr>
        <p:spPr>
          <a:xfrm>
            <a:off x="767609" y="2072419"/>
            <a:ext cx="6823164" cy="3762248"/>
          </a:xfrm>
          <a:prstGeom prst="rect">
            <a:avLst/>
          </a:prstGeom>
          <a:noFill/>
        </p:spPr>
        <p:txBody>
          <a:bodyPr wrap="square" lIns="91440" tIns="45720" rIns="91440" bIns="45720" rtlCol="0" anchor="t">
            <a:spAutoFit/>
          </a:bodyPr>
          <a:lstStyle/>
          <a:p>
            <a:pPr marL="628650" indent="-285750" fontAlgn="base">
              <a:lnSpc>
                <a:spcPct val="120000"/>
              </a:lnSpc>
              <a:spcBef>
                <a:spcPts val="576"/>
              </a:spcBef>
              <a:spcAft>
                <a:spcPct val="0"/>
              </a:spcAft>
              <a:buSzPct val="103000"/>
              <a:buFont typeface="Arial" panose="020B0604020202020204" pitchFamily="34" charset="0"/>
              <a:buChar char="•"/>
            </a:pPr>
            <a:r>
              <a:rPr lang="en-US" sz="2400">
                <a:latin typeface="Calibri"/>
                <a:cs typeface="Calibri"/>
              </a:rPr>
              <a:t>Launches nationally on </a:t>
            </a:r>
            <a:r>
              <a:rPr lang="en-US" sz="2400" b="1">
                <a:latin typeface="Calibri"/>
                <a:cs typeface="Calibri"/>
              </a:rPr>
              <a:t>World Mental Health Day</a:t>
            </a:r>
            <a:r>
              <a:rPr lang="en-US" sz="2400">
                <a:latin typeface="Calibri"/>
                <a:cs typeface="Calibri"/>
              </a:rPr>
              <a:t> - 10 October 2022</a:t>
            </a:r>
          </a:p>
          <a:p>
            <a:pPr marL="628650" lvl="0" indent="-285750" fontAlgn="base">
              <a:lnSpc>
                <a:spcPct val="120000"/>
              </a:lnSpc>
              <a:spcBef>
                <a:spcPts val="576"/>
              </a:spcBef>
              <a:spcAft>
                <a:spcPct val="0"/>
              </a:spcAft>
              <a:buSzPct val="103000"/>
              <a:buFont typeface="Arial" panose="020B0604020202020204" pitchFamily="34" charset="0"/>
              <a:buChar char="•"/>
            </a:pPr>
            <a:r>
              <a:rPr lang="en-US" sz="2400">
                <a:latin typeface="Calibri" panose="020F0502020204030204" pitchFamily="34" charset="0"/>
                <a:cs typeface="Calibri" panose="020F0502020204030204" pitchFamily="34" charset="0"/>
              </a:rPr>
              <a:t>Supports teens’ mental health and wellbeing in a post-pandemic context</a:t>
            </a:r>
          </a:p>
          <a:p>
            <a:pPr marL="628650" lvl="0" indent="-285750" fontAlgn="base">
              <a:lnSpc>
                <a:spcPct val="120000"/>
              </a:lnSpc>
              <a:spcBef>
                <a:spcPts val="576"/>
              </a:spcBef>
              <a:spcAft>
                <a:spcPct val="0"/>
              </a:spcAft>
              <a:buSzPct val="103000"/>
              <a:buFont typeface="Arial" panose="020B0604020202020204" pitchFamily="34" charset="0"/>
              <a:buChar char="•"/>
            </a:pPr>
            <a:r>
              <a:rPr lang="en-GB" sz="2400">
                <a:latin typeface="Calibri" panose="020F0502020204030204" pitchFamily="34" charset="0"/>
                <a:cs typeface="Calibri" panose="020F0502020204030204" pitchFamily="34" charset="0"/>
              </a:rPr>
              <a:t>Suggests recommended reading and digital resources to help teens better </a:t>
            </a:r>
            <a:r>
              <a:rPr lang="en-GB" sz="2400" b="1">
                <a:effectLst/>
                <a:latin typeface="Calibri" panose="020F0502020204030204" pitchFamily="34" charset="0"/>
                <a:ea typeface="Calibri" panose="020F0502020204030204" pitchFamily="34" charset="0"/>
                <a:cs typeface="Times New Roman" panose="02020603050405020304" pitchFamily="18" charset="0"/>
              </a:rPr>
              <a:t>understand their feelings</a:t>
            </a:r>
            <a:r>
              <a:rPr lang="en-GB" sz="2400">
                <a:effectLst/>
                <a:latin typeface="Calibri" panose="020F0502020204030204" pitchFamily="34" charset="0"/>
                <a:ea typeface="Calibri" panose="020F0502020204030204" pitchFamily="34" charset="0"/>
                <a:cs typeface="Times New Roman" panose="02020603050405020304" pitchFamily="18" charset="0"/>
              </a:rPr>
              <a:t>, </a:t>
            </a:r>
            <a:r>
              <a:rPr lang="en-GB" sz="2400" b="1">
                <a:effectLst/>
                <a:latin typeface="Calibri" panose="020F0502020204030204" pitchFamily="34" charset="0"/>
                <a:ea typeface="Calibri" panose="020F0502020204030204" pitchFamily="34" charset="0"/>
                <a:cs typeface="Times New Roman" panose="02020603050405020304" pitchFamily="18" charset="0"/>
              </a:rPr>
              <a:t>handle difficult experiences</a:t>
            </a:r>
            <a:r>
              <a:rPr lang="en-GB" sz="2400">
                <a:effectLst/>
                <a:latin typeface="Calibri" panose="020F0502020204030204" pitchFamily="34" charset="0"/>
                <a:ea typeface="Calibri" panose="020F0502020204030204" pitchFamily="34" charset="0"/>
                <a:cs typeface="Times New Roman" panose="02020603050405020304" pitchFamily="18" charset="0"/>
              </a:rPr>
              <a:t> and </a:t>
            </a:r>
            <a:r>
              <a:rPr lang="en-GB" sz="2400" b="1">
                <a:effectLst/>
                <a:latin typeface="Calibri" panose="020F0502020204030204" pitchFamily="34" charset="0"/>
                <a:ea typeface="Calibri" panose="020F0502020204030204" pitchFamily="34" charset="0"/>
                <a:cs typeface="Times New Roman" panose="02020603050405020304" pitchFamily="18" charset="0"/>
              </a:rPr>
              <a:t>boost their confidence</a:t>
            </a:r>
            <a:endParaRPr lang="en-US" sz="2400" b="1">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6542FD4-A613-6CE0-5226-BCEDF749459D}"/>
              </a:ext>
            </a:extLst>
          </p:cNvPr>
          <p:cNvPicPr>
            <a:picLocks noChangeAspect="1"/>
          </p:cNvPicPr>
          <p:nvPr/>
        </p:nvPicPr>
        <p:blipFill rotWithShape="1">
          <a:blip r:embed="rId3">
            <a:extLst>
              <a:ext uri="{28A0092B-C50C-407E-A947-70E740481C1C}">
                <a14:useLocalDpi xmlns:a14="http://schemas.microsoft.com/office/drawing/2010/main" val="0"/>
              </a:ext>
            </a:extLst>
          </a:blip>
          <a:srcRect l="3973" r="22663"/>
          <a:stretch/>
        </p:blipFill>
        <p:spPr>
          <a:xfrm>
            <a:off x="7590773" y="748443"/>
            <a:ext cx="3937348" cy="536683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764329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0470D4-9A45-30BF-2163-B5AFEBB148E9}"/>
              </a:ext>
            </a:extLst>
          </p:cNvPr>
          <p:cNvSpPr txBox="1"/>
          <p:nvPr/>
        </p:nvSpPr>
        <p:spPr>
          <a:xfrm>
            <a:off x="1135039" y="1138659"/>
            <a:ext cx="7967861" cy="707886"/>
          </a:xfrm>
          <a:prstGeom prst="rect">
            <a:avLst/>
          </a:prstGeom>
          <a:noFill/>
        </p:spPr>
        <p:txBody>
          <a:bodyPr wrap="square" rtlCol="0">
            <a:spAutoFit/>
          </a:bodyPr>
          <a:lstStyle/>
          <a:p>
            <a:r>
              <a:rPr lang="en-GB" sz="4000" b="1"/>
              <a:t>The need</a:t>
            </a:r>
          </a:p>
        </p:txBody>
      </p:sp>
      <p:sp>
        <p:nvSpPr>
          <p:cNvPr id="3" name="TextBox 2">
            <a:extLst>
              <a:ext uri="{FF2B5EF4-FFF2-40B4-BE49-F238E27FC236}">
                <a16:creationId xmlns:a16="http://schemas.microsoft.com/office/drawing/2014/main" id="{202A4C8C-75C0-AB37-A039-0F648858620C}"/>
              </a:ext>
            </a:extLst>
          </p:cNvPr>
          <p:cNvSpPr txBox="1"/>
          <p:nvPr/>
        </p:nvSpPr>
        <p:spPr>
          <a:xfrm>
            <a:off x="896433" y="1872162"/>
            <a:ext cx="6191321" cy="3570208"/>
          </a:xfrm>
          <a:prstGeom prst="rect">
            <a:avLst/>
          </a:prstGeom>
          <a:noFill/>
        </p:spPr>
        <p:txBody>
          <a:bodyPr wrap="square" lIns="91440" tIns="45720" rIns="91440" bIns="45720" rtlCol="0" anchor="t">
            <a:spAutoFit/>
          </a:bodyPr>
          <a:lstStyle/>
          <a:p>
            <a:pPr marL="342900" indent="-342900">
              <a:spcAft>
                <a:spcPts val="600"/>
              </a:spcAft>
              <a:buFont typeface="Symbol" panose="05050102010706020507" pitchFamily="18" charset="2"/>
              <a:buChar char=""/>
            </a:pPr>
            <a:r>
              <a:rPr lang="en-US" sz="2400" dirty="0">
                <a:effectLst/>
                <a:ea typeface="DengXian"/>
                <a:cs typeface="Calibri"/>
              </a:rPr>
              <a:t>During lockdown, almost </a:t>
            </a:r>
            <a:r>
              <a:rPr lang="en-US" sz="2400" b="1" dirty="0">
                <a:effectLst/>
                <a:ea typeface="DengXian"/>
                <a:cs typeface="Calibri"/>
              </a:rPr>
              <a:t>1 in 2 </a:t>
            </a:r>
            <a:r>
              <a:rPr lang="en-US" sz="2400" dirty="0">
                <a:effectLst/>
                <a:ea typeface="DengXian"/>
                <a:cs typeface="Calibri"/>
              </a:rPr>
              <a:t>young people did not feel in control of their lives, and </a:t>
            </a:r>
            <a:r>
              <a:rPr lang="en-US" sz="2400" b="1" dirty="0">
                <a:effectLst/>
                <a:ea typeface="DengXian"/>
                <a:cs typeface="Calibri"/>
              </a:rPr>
              <a:t>1 in 3 </a:t>
            </a:r>
            <a:r>
              <a:rPr lang="en-US" sz="2400" dirty="0">
                <a:effectLst/>
                <a:ea typeface="DengXian"/>
                <a:cs typeface="Calibri"/>
              </a:rPr>
              <a:t>young people felt overwhelmed by panic and anxiety on a daily basis</a:t>
            </a:r>
            <a:r>
              <a:rPr lang="en-US" sz="2400" dirty="0">
                <a:ea typeface="DengXian"/>
                <a:cs typeface="Calibri"/>
              </a:rPr>
              <a:t>.</a:t>
            </a:r>
            <a:r>
              <a:rPr lang="en-US" sz="1600" dirty="0">
                <a:ea typeface="DengXian"/>
                <a:cs typeface="Calibri"/>
                <a:hlinkClick r:id="rId3">
                  <a:extLst>
                    <a:ext uri="{A12FA001-AC4F-418D-AE19-62706E023703}">
                      <ahyp:hlinkClr xmlns:ahyp="http://schemas.microsoft.com/office/drawing/2018/hyperlinkcolor" val="tx"/>
                    </a:ext>
                  </a:extLst>
                </a:hlinkClick>
              </a:rPr>
              <a:t>(The Prince's Trust and YouGov)</a:t>
            </a:r>
            <a:endParaRPr lang="en-US" sz="1600" dirty="0">
              <a:effectLst/>
              <a:ea typeface="DengXian" panose="020B0503020204020204" pitchFamily="2" charset="-122"/>
              <a:cs typeface="Calibri" panose="020F0502020204030204" pitchFamily="34" charset="0"/>
            </a:endParaRPr>
          </a:p>
          <a:p>
            <a:pPr marL="342900" indent="-342900">
              <a:spcAft>
                <a:spcPts val="600"/>
              </a:spcAft>
              <a:buFont typeface="Symbol" panose="05050102010706020507" pitchFamily="18" charset="2"/>
              <a:buChar char=""/>
            </a:pPr>
            <a:r>
              <a:rPr lang="en-US" sz="2400" b="1" dirty="0">
                <a:effectLst/>
                <a:ea typeface="DengXian"/>
                <a:cs typeface="Calibri"/>
              </a:rPr>
              <a:t>4 in 5 </a:t>
            </a:r>
            <a:r>
              <a:rPr lang="en-US" sz="2400" dirty="0">
                <a:effectLst/>
                <a:ea typeface="DengXian"/>
                <a:cs typeface="Calibri"/>
              </a:rPr>
              <a:t>young people reported the pandemic made their mental health worse.</a:t>
            </a:r>
            <a:r>
              <a:rPr lang="en-US" sz="2400" dirty="0">
                <a:ea typeface="DengXian"/>
                <a:cs typeface="Calibri"/>
              </a:rPr>
              <a:t> </a:t>
            </a:r>
            <a:r>
              <a:rPr lang="en-US" sz="1600" dirty="0">
                <a:ea typeface="DengXian"/>
                <a:cs typeface="Calibri"/>
                <a:hlinkClick r:id="rId4">
                  <a:extLst>
                    <a:ext uri="{A12FA001-AC4F-418D-AE19-62706E023703}">
                      <ahyp:hlinkClr xmlns:ahyp="http://schemas.microsoft.com/office/drawing/2018/hyperlinkcolor" val="tx"/>
                    </a:ext>
                  </a:extLst>
                </a:hlinkClick>
              </a:rPr>
              <a:t>(IPPO)</a:t>
            </a:r>
            <a:endParaRPr lang="en-GB" sz="1600" dirty="0">
              <a:effectLst/>
              <a:ea typeface="DengXian"/>
              <a:cs typeface="Calibri"/>
            </a:endParaRPr>
          </a:p>
          <a:p>
            <a:pPr marL="342900" indent="-342900">
              <a:spcAft>
                <a:spcPts val="600"/>
              </a:spcAft>
              <a:buFont typeface="Symbol" panose="05050102010706020507" pitchFamily="18" charset="2"/>
              <a:buChar char=""/>
            </a:pPr>
            <a:r>
              <a:rPr lang="en-US" sz="2400" b="1" dirty="0">
                <a:effectLst/>
                <a:ea typeface="DengXian"/>
                <a:cs typeface="Calibri"/>
              </a:rPr>
              <a:t>8 in 10 </a:t>
            </a:r>
            <a:r>
              <a:rPr lang="en-US" sz="2400" dirty="0">
                <a:effectLst/>
                <a:ea typeface="DengXian"/>
                <a:cs typeface="Calibri"/>
              </a:rPr>
              <a:t>young people agreed the pandemic had increased feelings of anxiety and isolation.</a:t>
            </a:r>
            <a:r>
              <a:rPr lang="en-US" sz="2400" dirty="0">
                <a:ea typeface="DengXian"/>
                <a:cs typeface="Calibri"/>
              </a:rPr>
              <a:t> </a:t>
            </a:r>
            <a:r>
              <a:rPr lang="en-US" sz="1600" dirty="0">
                <a:ea typeface="DengXian"/>
                <a:cs typeface="Calibri"/>
                <a:hlinkClick r:id="rId5">
                  <a:extLst>
                    <a:ext uri="{A12FA001-AC4F-418D-AE19-62706E023703}">
                      <ahyp:hlinkClr xmlns:ahyp="http://schemas.microsoft.com/office/drawing/2018/hyperlinkcolor" val="tx"/>
                    </a:ext>
                  </a:extLst>
                </a:hlinkClick>
              </a:rPr>
              <a:t>(</a:t>
            </a:r>
            <a:r>
              <a:rPr lang="en-US" sz="1600" dirty="0">
                <a:ea typeface="DengXian"/>
                <a:cs typeface="+mn-lt"/>
                <a:hlinkClick r:id="rId5">
                  <a:extLst>
                    <a:ext uri="{A12FA001-AC4F-418D-AE19-62706E023703}">
                      <ahyp:hlinkClr xmlns:ahyp="http://schemas.microsoft.com/office/drawing/2018/hyperlinkcolor" val="tx"/>
                    </a:ext>
                  </a:extLst>
                </a:hlinkClick>
              </a:rPr>
              <a:t>Y</a:t>
            </a:r>
            <a:r>
              <a:rPr lang="en-US" sz="1600" dirty="0">
                <a:ea typeface="+mn-lt"/>
                <a:cs typeface="+mn-lt"/>
                <a:hlinkClick r:id="rId5">
                  <a:extLst>
                    <a:ext uri="{A12FA001-AC4F-418D-AE19-62706E023703}">
                      <ahyp:hlinkClr xmlns:ahyp="http://schemas.microsoft.com/office/drawing/2018/hyperlinkcolor" val="tx"/>
                    </a:ext>
                  </a:extLst>
                </a:hlinkClick>
              </a:rPr>
              <a:t>oung Minds)</a:t>
            </a:r>
            <a:endParaRPr lang="en-GB" sz="1600" dirty="0">
              <a:effectLst/>
              <a:ea typeface="DengXian"/>
              <a:cs typeface="Calibri"/>
            </a:endParaRPr>
          </a:p>
        </p:txBody>
      </p:sp>
      <p:pic>
        <p:nvPicPr>
          <p:cNvPr id="12" name="Picture 11">
            <a:extLst>
              <a:ext uri="{FF2B5EF4-FFF2-40B4-BE49-F238E27FC236}">
                <a16:creationId xmlns:a16="http://schemas.microsoft.com/office/drawing/2014/main" id="{18F80735-8747-A07A-56B5-5D877EB6665A}"/>
              </a:ext>
              <a:ext uri="{C183D7F6-B498-43B3-948B-1728B52AA6E4}">
                <adec:decorative xmlns:adec="http://schemas.microsoft.com/office/drawing/2017/decorative" val="0"/>
              </a:ext>
            </a:extLst>
          </p:cNvPr>
          <p:cNvPicPr>
            <a:picLocks noChangeAspect="1"/>
          </p:cNvPicPr>
          <p:nvPr/>
        </p:nvPicPr>
        <p:blipFill rotWithShape="1">
          <a:blip r:embed="rId6">
            <a:extLst>
              <a:ext uri="{28A0092B-C50C-407E-A947-70E740481C1C}">
                <a14:useLocalDpi xmlns:a14="http://schemas.microsoft.com/office/drawing/2010/main" val="0"/>
              </a:ext>
            </a:extLst>
          </a:blip>
          <a:srcRect l="21439" r="22264" b="1"/>
          <a:stretch/>
        </p:blipFill>
        <p:spPr>
          <a:xfrm>
            <a:off x="6851758" y="754156"/>
            <a:ext cx="4629284" cy="5324288"/>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093266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a:t>Can reading help?</a:t>
            </a:r>
          </a:p>
        </p:txBody>
      </p:sp>
      <p:sp>
        <p:nvSpPr>
          <p:cNvPr id="5" name="TextBox 4">
            <a:extLst>
              <a:ext uri="{FF2B5EF4-FFF2-40B4-BE49-F238E27FC236}">
                <a16:creationId xmlns:a16="http://schemas.microsoft.com/office/drawing/2014/main" id="{E25350BF-A040-2F32-A2FE-6655573C9672}"/>
              </a:ext>
            </a:extLst>
          </p:cNvPr>
          <p:cNvSpPr txBox="1"/>
          <p:nvPr/>
        </p:nvSpPr>
        <p:spPr>
          <a:xfrm>
            <a:off x="1078595" y="1905375"/>
            <a:ext cx="7208861" cy="409342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sz="2000" dirty="0"/>
              <a:t>Bibliotherapy and helpful reading has been found to </a:t>
            </a:r>
            <a:r>
              <a:rPr lang="en-GB" sz="2000" b="1" dirty="0"/>
              <a:t>improve </a:t>
            </a:r>
            <a:r>
              <a:rPr lang="en-US" sz="2000" b="1" dirty="0"/>
              <a:t>self-esteem </a:t>
            </a:r>
            <a:r>
              <a:rPr lang="en-US" sz="2000" dirty="0"/>
              <a:t>and support with a range of </a:t>
            </a:r>
            <a:r>
              <a:rPr lang="en-US" sz="2000" b="1" dirty="0"/>
              <a:t>personal, health, mental health </a:t>
            </a:r>
            <a:r>
              <a:rPr lang="en-US" sz="2000" dirty="0"/>
              <a:t>and</a:t>
            </a:r>
            <a:r>
              <a:rPr lang="en-US" sz="2000" b="1" dirty="0"/>
              <a:t> wellbeing-related issues</a:t>
            </a:r>
            <a:r>
              <a:rPr lang="en-US" sz="2000" dirty="0"/>
              <a:t>.</a:t>
            </a:r>
            <a:r>
              <a:rPr lang="en-US" sz="1100" dirty="0"/>
              <a:t>(</a:t>
            </a:r>
            <a:r>
              <a:rPr lang="en-US" sz="1100" dirty="0">
                <a:hlinkClick r:id="rId4"/>
              </a:rPr>
              <a:t>Niman et al., 2019</a:t>
            </a:r>
            <a:r>
              <a:rPr lang="en-US" sz="1100" dirty="0"/>
              <a:t>; </a:t>
            </a:r>
            <a:r>
              <a:rPr lang="en-US" sz="1100" dirty="0">
                <a:hlinkClick r:id="rId5"/>
              </a:rPr>
              <a:t>G. Sevin</a:t>
            </a:r>
            <a:r>
              <a:rPr lang="en-GB" sz="1100" dirty="0">
                <a:hlinkClick r:id="rId5"/>
              </a:rPr>
              <a:t>ç, 2019</a:t>
            </a:r>
            <a:r>
              <a:rPr lang="en-GB" sz="1100" dirty="0"/>
              <a:t>)</a:t>
            </a:r>
            <a:br>
              <a:rPr lang="en-GB" sz="2000" dirty="0"/>
            </a:br>
            <a:endParaRPr lang="en-US" sz="2000">
              <a:ea typeface="+mn-lt"/>
              <a:cs typeface="+mn-lt"/>
            </a:endParaRPr>
          </a:p>
          <a:p>
            <a:pPr marL="285750" indent="-285750">
              <a:buFont typeface="Arial" panose="020B0604020202020204" pitchFamily="34" charset="0"/>
              <a:buChar char="•"/>
            </a:pPr>
            <a:r>
              <a:rPr lang="en-US" sz="2000" dirty="0"/>
              <a:t>Research shows that texts providing health information, advice and support have a </a:t>
            </a:r>
            <a:r>
              <a:rPr lang="en-US" sz="2000" b="1" dirty="0"/>
              <a:t>positive impact on mental health conditions, by </a:t>
            </a:r>
            <a:r>
              <a:rPr lang="en-US" sz="2000" dirty="0"/>
              <a:t>reducing symptoms and improving </a:t>
            </a:r>
            <a:r>
              <a:rPr lang="en-US" sz="2000" dirty="0" err="1"/>
              <a:t>behaviours</a:t>
            </a:r>
            <a:r>
              <a:rPr lang="en-US" sz="2000" dirty="0"/>
              <a:t>. </a:t>
            </a:r>
            <a:r>
              <a:rPr lang="en-US" sz="1400" dirty="0"/>
              <a:t>(</a:t>
            </a:r>
            <a:r>
              <a:rPr lang="en-US" sz="1400" dirty="0">
                <a:hlinkClick r:id="rId6"/>
              </a:rPr>
              <a:t>Gualano et al., 2019</a:t>
            </a:r>
            <a:r>
              <a:rPr lang="en-US" sz="1400" dirty="0"/>
              <a:t>; </a:t>
            </a:r>
            <a:r>
              <a:rPr lang="en-US" sz="1400" dirty="0">
                <a:hlinkClick r:id="rId7"/>
              </a:rPr>
              <a:t>Montgomery et al., 2019</a:t>
            </a:r>
            <a:r>
              <a:rPr lang="en-US" sz="1400" dirty="0"/>
              <a:t>)</a:t>
            </a:r>
            <a:endParaRPr lang="en-US" sz="1400" dirty="0">
              <a:cs typeface="Calibri"/>
            </a:endParaRPr>
          </a:p>
          <a:p>
            <a:pPr marL="285750" indent="-285750">
              <a:buFont typeface="Arial" panose="020B0604020202020204" pitchFamily="34" charset="0"/>
              <a:buChar char="•"/>
            </a:pPr>
            <a:endParaRPr lang="en-US" sz="2000"/>
          </a:p>
          <a:p>
            <a:pPr marL="285750" indent="-285750">
              <a:buFont typeface="Arial" panose="020B0604020202020204" pitchFamily="34" charset="0"/>
              <a:buChar char="•"/>
            </a:pPr>
            <a:r>
              <a:rPr lang="en-US" sz="2000" b="1" dirty="0"/>
              <a:t>91%</a:t>
            </a:r>
            <a:r>
              <a:rPr lang="en-US" sz="2000" dirty="0"/>
              <a:t> of Reading Well users surveyed told us they found their book </a:t>
            </a:r>
            <a:r>
              <a:rPr lang="en-US" sz="2000" b="1" dirty="0"/>
              <a:t>helpful or very helpful</a:t>
            </a:r>
            <a:r>
              <a:rPr lang="en-US" sz="2000" dirty="0"/>
              <a:t>, with </a:t>
            </a:r>
            <a:r>
              <a:rPr lang="en-US" sz="2000" b="1" dirty="0"/>
              <a:t>83%</a:t>
            </a:r>
            <a:r>
              <a:rPr lang="en-US" sz="2000" dirty="0"/>
              <a:t> saying their book helped them to </a:t>
            </a:r>
            <a:r>
              <a:rPr lang="en-US" sz="2000" b="1" dirty="0"/>
              <a:t>understand</a:t>
            </a:r>
            <a:r>
              <a:rPr lang="en-US" sz="2000" dirty="0"/>
              <a:t> more about their health needs and </a:t>
            </a:r>
            <a:r>
              <a:rPr lang="en-US" sz="2000" b="1" dirty="0"/>
              <a:t>71% </a:t>
            </a:r>
            <a:r>
              <a:rPr lang="en-US" sz="2000" dirty="0"/>
              <a:t>that their book supported them in </a:t>
            </a:r>
            <a:r>
              <a:rPr lang="en-US" sz="2000" b="1" dirty="0"/>
              <a:t>coping better</a:t>
            </a:r>
            <a:r>
              <a:rPr lang="en-US" sz="2000" dirty="0"/>
              <a:t> with health needs</a:t>
            </a:r>
            <a:r>
              <a:rPr lang="en-GB" sz="2000" dirty="0"/>
              <a:t>.</a:t>
            </a:r>
            <a:r>
              <a:rPr lang="en-US" sz="2000" dirty="0"/>
              <a:t> </a:t>
            </a:r>
            <a:endParaRPr lang="en-GB" sz="2000">
              <a:effectLst/>
              <a:latin typeface="Verdana" panose="020B0604030504040204" pitchFamily="34" charset="0"/>
              <a:ea typeface="DengXian" panose="020B0503020204020204" pitchFamily="2" charset="-122"/>
              <a:cs typeface="Arial" panose="020B0604020202020204" pitchFamily="34" charset="0"/>
            </a:endParaRPr>
          </a:p>
        </p:txBody>
      </p:sp>
      <p:pic>
        <p:nvPicPr>
          <p:cNvPr id="7" name="Picture 6">
            <a:extLst>
              <a:ext uri="{FF2B5EF4-FFF2-40B4-BE49-F238E27FC236}">
                <a16:creationId xmlns:a16="http://schemas.microsoft.com/office/drawing/2014/main" id="{184D2F03-560A-AD0C-D941-1DAA547E8ABE}"/>
              </a:ext>
              <a:ext uri="{C183D7F6-B498-43B3-948B-1728B52AA6E4}">
                <adec:decorative xmlns:adec="http://schemas.microsoft.com/office/drawing/2017/decorative" val="0"/>
              </a:ext>
            </a:extLst>
          </p:cNvPr>
          <p:cNvPicPr>
            <a:picLocks noChangeAspect="1"/>
          </p:cNvPicPr>
          <p:nvPr/>
        </p:nvPicPr>
        <p:blipFill>
          <a:blip r:embed="rId8">
            <a:extLst>
              <a:ext uri="{28A0092B-C50C-407E-A947-70E740481C1C}">
                <a14:useLocalDpi xmlns:a14="http://schemas.microsoft.com/office/drawing/2010/main" val="0"/>
              </a:ext>
            </a:extLst>
          </a:blip>
          <a:srcRect l="4929" r="4929"/>
          <a:stretch/>
        </p:blipFill>
        <p:spPr>
          <a:xfrm flipH="1">
            <a:off x="8343900" y="754156"/>
            <a:ext cx="3137142" cy="5324288"/>
          </a:xfrm>
          <a:prstGeom prst="flowChartDelay">
            <a:avLst/>
          </a:prstGeom>
        </p:spPr>
      </p:pic>
    </p:spTree>
    <p:extLst>
      <p:ext uri="{BB962C8B-B14F-4D97-AF65-F5344CB8AC3E}">
        <p14:creationId xmlns:p14="http://schemas.microsoft.com/office/powerpoint/2010/main" val="1624618247"/>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rtlCol="0">
            <a:spAutoFit/>
          </a:bodyPr>
          <a:lstStyle/>
          <a:p>
            <a:r>
              <a:rPr lang="en-GB" sz="4000" b="1" dirty="0"/>
              <a:t>How does it work?</a:t>
            </a:r>
          </a:p>
        </p:txBody>
      </p:sp>
      <p:sp>
        <p:nvSpPr>
          <p:cNvPr id="5" name="TextBox 4">
            <a:extLst>
              <a:ext uri="{FF2B5EF4-FFF2-40B4-BE49-F238E27FC236}">
                <a16:creationId xmlns:a16="http://schemas.microsoft.com/office/drawing/2014/main" id="{E25350BF-A040-2F32-A2FE-6655573C9672}"/>
              </a:ext>
            </a:extLst>
          </p:cNvPr>
          <p:cNvSpPr txBox="1"/>
          <p:nvPr/>
        </p:nvSpPr>
        <p:spPr>
          <a:xfrm>
            <a:off x="1135040" y="2055893"/>
            <a:ext cx="6167634" cy="3108543"/>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sz="2800"/>
              <a:t>Teens can be recommended a title by a health or social care professional, teacher or carer, or they can self-refer to the scheme from the booklist.</a:t>
            </a:r>
          </a:p>
          <a:p>
            <a:endParaRPr lang="en-GB" sz="2800"/>
          </a:p>
          <a:p>
            <a:pPr marL="285750" indent="-285750">
              <a:buFont typeface="Arial" panose="020B0604020202020204" pitchFamily="34" charset="0"/>
              <a:buChar char="•"/>
            </a:pPr>
            <a:r>
              <a:rPr lang="en-GB" sz="2800"/>
              <a:t>The books are available to borrow from the open shelves of public libraries.</a:t>
            </a:r>
            <a:endParaRPr lang="en-GB" sz="2800">
              <a:cs typeface="Calibri"/>
            </a:endParaRPr>
          </a:p>
        </p:txBody>
      </p:sp>
      <p:pic>
        <p:nvPicPr>
          <p:cNvPr id="3" name="Graphic 2" descr="Badge Question Mark with solid fill">
            <a:extLst>
              <a:ext uri="{FF2B5EF4-FFF2-40B4-BE49-F238E27FC236}">
                <a16:creationId xmlns:a16="http://schemas.microsoft.com/office/drawing/2014/main" id="{FFE0A828-0046-579F-5F0A-5D3A0B4AA2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79709" y="1818072"/>
            <a:ext cx="3777251" cy="3777251"/>
          </a:xfrm>
          <a:prstGeom prst="rect">
            <a:avLst/>
          </a:prstGeom>
        </p:spPr>
      </p:pic>
    </p:spTree>
    <p:extLst>
      <p:ext uri="{BB962C8B-B14F-4D97-AF65-F5344CB8AC3E}">
        <p14:creationId xmlns:p14="http://schemas.microsoft.com/office/powerpoint/2010/main" val="4105195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B05230-E9D0-613F-7D80-55A3D24FEF59}"/>
              </a:ext>
            </a:extLst>
          </p:cNvPr>
          <p:cNvSpPr txBox="1"/>
          <p:nvPr/>
        </p:nvSpPr>
        <p:spPr>
          <a:xfrm>
            <a:off x="1135039" y="1138659"/>
            <a:ext cx="7967861" cy="707886"/>
          </a:xfrm>
          <a:prstGeom prst="rect">
            <a:avLst/>
          </a:prstGeom>
          <a:noFill/>
        </p:spPr>
        <p:txBody>
          <a:bodyPr wrap="square" lIns="91440" tIns="45720" rIns="91440" bIns="45720" rtlCol="0" anchor="t">
            <a:spAutoFit/>
          </a:bodyPr>
          <a:lstStyle/>
          <a:p>
            <a:r>
              <a:rPr lang="en-GB" sz="4000" b="1"/>
              <a:t>Partners</a:t>
            </a:r>
          </a:p>
        </p:txBody>
      </p:sp>
      <p:pic>
        <p:nvPicPr>
          <p:cNvPr id="1026" name="Picture 2" descr="PARTNERSHIP FOR YOUNG LONDON | KNOW YOUR ROOTS">
            <a:extLst>
              <a:ext uri="{FF2B5EF4-FFF2-40B4-BE49-F238E27FC236}">
                <a16:creationId xmlns:a16="http://schemas.microsoft.com/office/drawing/2014/main" id="{18B1E138-B68E-ECEC-F74C-D802C02312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8098" y="2153647"/>
            <a:ext cx="1042557" cy="51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libraries connected">
            <a:extLst>
              <a:ext uri="{FF2B5EF4-FFF2-40B4-BE49-F238E27FC236}">
                <a16:creationId xmlns:a16="http://schemas.microsoft.com/office/drawing/2014/main" id="{E056DF8C-0B54-9B6D-AEA6-E554AF26D0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2005" y="2134568"/>
            <a:ext cx="1454650" cy="46087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arts council logo">
            <a:extLst>
              <a:ext uri="{FF2B5EF4-FFF2-40B4-BE49-F238E27FC236}">
                <a16:creationId xmlns:a16="http://schemas.microsoft.com/office/drawing/2014/main" id="{9D98B363-7327-17CD-8430-788320EE42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9507" y="2105715"/>
            <a:ext cx="1896844" cy="59967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anna freud centre logo">
            <a:extLst>
              <a:ext uri="{FF2B5EF4-FFF2-40B4-BE49-F238E27FC236}">
                <a16:creationId xmlns:a16="http://schemas.microsoft.com/office/drawing/2014/main" id="{37EF18ED-C007-CB85-E268-78DB6720C3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7982" y="3132579"/>
            <a:ext cx="1659893" cy="3762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K: British Association for Counselling and Psychotherapy (BACP) -  TheatreArtLife">
            <a:extLst>
              <a:ext uri="{FF2B5EF4-FFF2-40B4-BE49-F238E27FC236}">
                <a16:creationId xmlns:a16="http://schemas.microsoft.com/office/drawing/2014/main" id="{042121E0-237F-F438-D735-CC6F7567A6F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8266" t="38267" r="17999" b="38133"/>
          <a:stretch/>
        </p:blipFill>
        <p:spPr bwMode="auto">
          <a:xfrm>
            <a:off x="3432558" y="3048288"/>
            <a:ext cx="1511300" cy="5596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ritish Dyslexia Association (BDA) - Local Offer">
            <a:extLst>
              <a:ext uri="{FF2B5EF4-FFF2-40B4-BE49-F238E27FC236}">
                <a16:creationId xmlns:a16="http://schemas.microsoft.com/office/drawing/2014/main" id="{BE42E9EE-6006-FDCE-95B4-DBB527EC26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60635" y="2894055"/>
            <a:ext cx="1337391" cy="8905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mepage | Centre for Mental Health">
            <a:extLst>
              <a:ext uri="{FF2B5EF4-FFF2-40B4-BE49-F238E27FC236}">
                <a16:creationId xmlns:a16="http://schemas.microsoft.com/office/drawing/2014/main" id="{E64A7627-FCE8-1DEA-7871-ACD8BCA19E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2021" y="3012348"/>
            <a:ext cx="1435100" cy="47338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hildren in Wales | Home">
            <a:extLst>
              <a:ext uri="{FF2B5EF4-FFF2-40B4-BE49-F238E27FC236}">
                <a16:creationId xmlns:a16="http://schemas.microsoft.com/office/drawing/2014/main" id="{147FA652-4AF0-7F6B-575D-FF5B76AF725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54202" y="3086389"/>
            <a:ext cx="1643551" cy="47389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Winter of Wellbeing">
            <a:extLst>
              <a:ext uri="{FF2B5EF4-FFF2-40B4-BE49-F238E27FC236}">
                <a16:creationId xmlns:a16="http://schemas.microsoft.com/office/drawing/2014/main" id="{35072710-4362-9378-07AD-4659490FC0B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80301" y="2067615"/>
            <a:ext cx="1154740" cy="707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B2B75347-3B77-4DF7-C691-80CBD913DB79}"/>
              </a:ext>
            </a:extLst>
          </p:cNvPr>
          <p:cNvPicPr>
            <a:picLocks noChangeAspect="1"/>
          </p:cNvPicPr>
          <p:nvPr/>
        </p:nvPicPr>
        <p:blipFill>
          <a:blip r:embed="rId12"/>
          <a:stretch>
            <a:fillRect/>
          </a:stretch>
        </p:blipFill>
        <p:spPr>
          <a:xfrm>
            <a:off x="1426575" y="4038553"/>
            <a:ext cx="1511300" cy="326405"/>
          </a:xfrm>
          <a:prstGeom prst="rect">
            <a:avLst/>
          </a:prstGeom>
        </p:spPr>
      </p:pic>
      <p:pic>
        <p:nvPicPr>
          <p:cNvPr id="19" name="Picture 18" descr="A close up of a logo&#10;&#10;Description automatically generated">
            <a:extLst>
              <a:ext uri="{FF2B5EF4-FFF2-40B4-BE49-F238E27FC236}">
                <a16:creationId xmlns:a16="http://schemas.microsoft.com/office/drawing/2014/main" id="{4955C6FE-8337-517D-A5FC-74E4CA72AEE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2490" y="3810000"/>
            <a:ext cx="916622" cy="908720"/>
          </a:xfrm>
          <a:prstGeom prst="rect">
            <a:avLst/>
          </a:prstGeom>
        </p:spPr>
      </p:pic>
      <p:pic>
        <p:nvPicPr>
          <p:cNvPr id="1038" name="Picture 14">
            <a:extLst>
              <a:ext uri="{FF2B5EF4-FFF2-40B4-BE49-F238E27FC236}">
                <a16:creationId xmlns:a16="http://schemas.microsoft.com/office/drawing/2014/main" id="{B0207851-65EE-9AF2-30E2-FA807C34D6F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74708" y="3928101"/>
            <a:ext cx="1531584" cy="4387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logo&#10;&#10;Description automatically generated">
            <a:extLst>
              <a:ext uri="{FF2B5EF4-FFF2-40B4-BE49-F238E27FC236}">
                <a16:creationId xmlns:a16="http://schemas.microsoft.com/office/drawing/2014/main" id="{4C3AA7A3-CE81-563B-90C3-57BCD957676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391401" y="3750060"/>
            <a:ext cx="1258464" cy="707886"/>
          </a:xfrm>
          <a:prstGeom prst="rect">
            <a:avLst/>
          </a:prstGeom>
        </p:spPr>
      </p:pic>
      <p:pic>
        <p:nvPicPr>
          <p:cNvPr id="1040" name="Picture 16" descr="NAPC – National Association of Primary Care">
            <a:extLst>
              <a:ext uri="{FF2B5EF4-FFF2-40B4-BE49-F238E27FC236}">
                <a16:creationId xmlns:a16="http://schemas.microsoft.com/office/drawing/2014/main" id="{AF519EAA-B3FA-0C68-6AE5-39A2C245E7D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43240" y="3822700"/>
            <a:ext cx="1643551" cy="84368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ational Youth Agency - YouTube">
            <a:extLst>
              <a:ext uri="{FF2B5EF4-FFF2-40B4-BE49-F238E27FC236}">
                <a16:creationId xmlns:a16="http://schemas.microsoft.com/office/drawing/2014/main" id="{B5017240-EDEA-8F4B-1CC1-485948936C89}"/>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t="24259" b="26926"/>
          <a:stretch/>
        </p:blipFill>
        <p:spPr bwMode="auto">
          <a:xfrm>
            <a:off x="3573976" y="4946292"/>
            <a:ext cx="1228463" cy="599679"/>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HS England - Wikipedia">
            <a:extLst>
              <a:ext uri="{FF2B5EF4-FFF2-40B4-BE49-F238E27FC236}">
                <a16:creationId xmlns:a16="http://schemas.microsoft.com/office/drawing/2014/main" id="{52EDF96B-9141-7947-6551-E020F4FC5B4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78306" y="4850537"/>
            <a:ext cx="940349" cy="733534"/>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Royal College of General Practitioners - Wikipedia">
            <a:extLst>
              <a:ext uri="{FF2B5EF4-FFF2-40B4-BE49-F238E27FC236}">
                <a16:creationId xmlns:a16="http://schemas.microsoft.com/office/drawing/2014/main" id="{030CF8A9-7BCF-BDA0-2F82-5ADB916BECC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76604" y="4903636"/>
            <a:ext cx="1610755" cy="534959"/>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Royal College of Psychiatrists">
            <a:extLst>
              <a:ext uri="{FF2B5EF4-FFF2-40B4-BE49-F238E27FC236}">
                <a16:creationId xmlns:a16="http://schemas.microsoft.com/office/drawing/2014/main" id="{0FE656EE-571A-E9F7-8637-B4B62BE68DF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643892" y="4682889"/>
            <a:ext cx="777835" cy="908721"/>
          </a:xfrm>
          <a:prstGeom prst="rect">
            <a:avLst/>
          </a:prstGeom>
          <a:noFill/>
          <a:ln w="76200">
            <a:noFill/>
          </a:ln>
          <a:effectLst/>
          <a:extLst>
            <a:ext uri="{909E8E84-426E-40DD-AFC4-6F175D3DCCD1}">
              <a14:hiddenFill xmlns:a14="http://schemas.microsoft.com/office/drawing/2010/main">
                <a:solidFill>
                  <a:srgbClr val="FFFFFF"/>
                </a:solidFill>
              </a14:hiddenFill>
            </a:ext>
          </a:extLst>
        </p:spPr>
      </p:pic>
      <p:pic>
        <p:nvPicPr>
          <p:cNvPr id="16" name="Picture 15" descr="A picture containing text, handwear, clipart&#10;&#10;Description automatically generated">
            <a:extLst>
              <a:ext uri="{FF2B5EF4-FFF2-40B4-BE49-F238E27FC236}">
                <a16:creationId xmlns:a16="http://schemas.microsoft.com/office/drawing/2014/main" id="{25BBB584-B2E2-4E41-163D-FAC33ED7D87C}"/>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280196" y="5030636"/>
            <a:ext cx="1385421" cy="417664"/>
          </a:xfrm>
          <a:prstGeom prst="rect">
            <a:avLst/>
          </a:prstGeom>
        </p:spPr>
      </p:pic>
      <p:pic>
        <p:nvPicPr>
          <p:cNvPr id="23" name="Picture 22" descr="A close up of a logo&#10;&#10;Description automatically generated">
            <a:extLst>
              <a:ext uri="{FF2B5EF4-FFF2-40B4-BE49-F238E27FC236}">
                <a16:creationId xmlns:a16="http://schemas.microsoft.com/office/drawing/2014/main" id="{39DEB15F-A61C-4AA3-7C67-D1398E6DA9EE}"/>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357294" y="2142408"/>
            <a:ext cx="1661826" cy="558299"/>
          </a:xfrm>
          <a:prstGeom prst="rect">
            <a:avLst/>
          </a:prstGeom>
        </p:spPr>
      </p:pic>
    </p:spTree>
    <p:extLst>
      <p:ext uri="{BB962C8B-B14F-4D97-AF65-F5344CB8AC3E}">
        <p14:creationId xmlns:p14="http://schemas.microsoft.com/office/powerpoint/2010/main" val="34976874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7003151-B8BE-1740-8E60-043871A6CDCB}" vid="{9C8A6C8D-9BE4-A642-B566-1C710426D7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5FBA1C603EEA499CBF596389E140D1" ma:contentTypeVersion="19" ma:contentTypeDescription="Create a new document." ma:contentTypeScope="" ma:versionID="b33b870afad9c43ed6d2b86ea5dcf256">
  <xsd:schema xmlns:xsd="http://www.w3.org/2001/XMLSchema" xmlns:xs="http://www.w3.org/2001/XMLSchema" xmlns:p="http://schemas.microsoft.com/office/2006/metadata/properties" xmlns:ns2="88329ebe-eddf-4a13-9155-b00765335f16" xmlns:ns3="d3493080-8355-45f9-82a1-ed57c908bae9" targetNamespace="http://schemas.microsoft.com/office/2006/metadata/properties" ma:root="true" ma:fieldsID="e4ab86ad42d488098df50cbc9428d7ee" ns2:_="" ns3:_="">
    <xsd:import namespace="88329ebe-eddf-4a13-9155-b00765335f16"/>
    <xsd:import namespace="d3493080-8355-45f9-82a1-ed57c908bae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329ebe-eddf-4a13-9155-b00765335f1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326218f1-32cf-468b-a60d-5427b163251e}" ma:internalName="TaxCatchAll" ma:showField="CatchAllData" ma:web="88329ebe-eddf-4a13-9155-b00765335f1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3493080-8355-45f9-82a1-ed57c908bae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021c833-ab33-4879-862a-6dff463a2d5f"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3493080-8355-45f9-82a1-ed57c908bae9">
      <Terms xmlns="http://schemas.microsoft.com/office/infopath/2007/PartnerControls"/>
    </lcf76f155ced4ddcb4097134ff3c332f>
    <TaxCatchAll xmlns="88329ebe-eddf-4a13-9155-b00765335f1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410E088-6E0A-44E6-9CC4-395B148BDE22}">
  <ds:schemaRefs>
    <ds:schemaRef ds:uri="88329ebe-eddf-4a13-9155-b00765335f16"/>
    <ds:schemaRef ds:uri="d3493080-8355-45f9-82a1-ed57c908ba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C54762B-10B4-4D1A-9542-1A1160C6F56C}">
  <ds:schemaRefs>
    <ds:schemaRef ds:uri="88329ebe-eddf-4a13-9155-b00765335f16"/>
    <ds:schemaRef ds:uri="d3493080-8355-45f9-82a1-ed57c908bae9"/>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D3F1A3C-B768-45E0-98F0-67688536B41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2865</Words>
  <Application>Microsoft Office PowerPoint</Application>
  <PresentationFormat>Widescreen</PresentationFormat>
  <Paragraphs>195</Paragraphs>
  <Slides>26</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Calibri</vt:lpstr>
      <vt:lpstr>Comic Sans MS</vt:lpstr>
      <vt:lpstr>Segoe UI</vt:lpstr>
      <vt:lpstr>Symbol</vt:lpstr>
      <vt:lpstr>Times New Roman</vt:lpstr>
      <vt:lpstr>Trebuchet MS</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[insert local contact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Pimble</dc:creator>
  <cp:lastModifiedBy>Hannah Pimble</cp:lastModifiedBy>
  <cp:revision>102</cp:revision>
  <dcterms:created xsi:type="dcterms:W3CDTF">2022-08-09T08:34:33Z</dcterms:created>
  <dcterms:modified xsi:type="dcterms:W3CDTF">2022-08-25T13:32:02Z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0x010100605FBA1C603EEA499CBF596389E140D1</vt:lpwstr>
  </property>
  <property fmtid="{D5CDD505-2E9C-101B-9397-08002B2CF9AE}" pid="3" name="MediaServiceImageTags">
    <vt:lpwstr/>
  </property>
</Properties>
</file>