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59" r:id="rId8"/>
    <p:sldId id="260" r:id="rId9"/>
    <p:sldId id="263" r:id="rId10"/>
    <p:sldId id="265" r:id="rId11"/>
    <p:sldId id="264" r:id="rId12"/>
    <p:sldId id="266" r:id="rId13"/>
    <p:sldId id="261" r:id="rId14"/>
    <p:sldId id="26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821E67-B792-8B4F-FB16-957EAFA1FD88}" name="Gemma Jolly" initials="GJ" userId="S::gemma.jolly@readingagency.org.uk::950c7234-d99e-4a5a-88f7-046272c7aa33" providerId="AD"/>
  <p188:author id="{0A04D4FF-76BC-D64C-3211-6E56E01323D1}" name="Amy Niven" initials="AN" userId="S::amy.niven@readingagency.org.uk::083de980-c279-45ef-b34f-34f0455b086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7A89F"/>
    <a:srgbClr val="EB4C95"/>
    <a:srgbClr val="FDC1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D81B12-BD7A-445A-8B70-5603DB97EBC6}" v="3" dt="2022-08-12T09:27:24.509"/>
    <p1510:client id="{2F4B54EE-91C7-2999-EDEC-FBE25765C20B}" v="10" dt="2022-08-11T12:33:36.619"/>
    <p1510:client id="{7BFF4580-CA7D-88D5-F004-647E45876AB0}" v="40" dt="2022-08-11T11:31:20.701"/>
    <p1510:client id="{C80E25B1-D92E-48A1-B524-024CCE0DE9C8}" v="3" dt="2022-08-11T12:39:46.7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6"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Niven" userId="S::amy.niven@readingagency.org.uk::083de980-c279-45ef-b34f-34f0455b086b" providerId="AD" clId="Web-{2F4B54EE-91C7-2999-EDEC-FBE25765C20B}"/>
    <pc:docChg chg="modSld">
      <pc:chgData name="Amy Niven" userId="S::amy.niven@readingagency.org.uk::083de980-c279-45ef-b34f-34f0455b086b" providerId="AD" clId="Web-{2F4B54EE-91C7-2999-EDEC-FBE25765C20B}" dt="2022-08-11T12:33:36.619" v="7" actId="1076"/>
      <pc:docMkLst>
        <pc:docMk/>
      </pc:docMkLst>
      <pc:sldChg chg="addSp delSp modSp">
        <pc:chgData name="Amy Niven" userId="S::amy.niven@readingagency.org.uk::083de980-c279-45ef-b34f-34f0455b086b" providerId="AD" clId="Web-{2F4B54EE-91C7-2999-EDEC-FBE25765C20B}" dt="2022-08-11T12:33:36.619" v="7" actId="1076"/>
        <pc:sldMkLst>
          <pc:docMk/>
          <pc:sldMk cId="547382367" sldId="258"/>
        </pc:sldMkLst>
        <pc:picChg chg="add del mod">
          <ac:chgData name="Amy Niven" userId="S::amy.niven@readingagency.org.uk::083de980-c279-45ef-b34f-34f0455b086b" providerId="AD" clId="Web-{2F4B54EE-91C7-2999-EDEC-FBE25765C20B}" dt="2022-08-11T12:32:56.351" v="4"/>
          <ac:picMkLst>
            <pc:docMk/>
            <pc:sldMk cId="547382367" sldId="258"/>
            <ac:picMk id="2" creationId="{A24959DA-F7B9-D750-D90F-E5BE8C25225C}"/>
          </ac:picMkLst>
        </pc:picChg>
        <pc:picChg chg="add mod">
          <ac:chgData name="Amy Niven" userId="S::amy.niven@readingagency.org.uk::083de980-c279-45ef-b34f-34f0455b086b" providerId="AD" clId="Web-{2F4B54EE-91C7-2999-EDEC-FBE25765C20B}" dt="2022-08-11T12:33:36.619" v="7" actId="1076"/>
          <ac:picMkLst>
            <pc:docMk/>
            <pc:sldMk cId="547382367" sldId="258"/>
            <ac:picMk id="3" creationId="{237B068B-5B47-CA0B-1758-16408047E9E8}"/>
          </ac:picMkLst>
        </pc:picChg>
        <pc:picChg chg="del">
          <ac:chgData name="Amy Niven" userId="S::amy.niven@readingagency.org.uk::083de980-c279-45ef-b34f-34f0455b086b" providerId="AD" clId="Web-{2F4B54EE-91C7-2999-EDEC-FBE25765C20B}" dt="2022-08-11T12:33:34.135" v="6"/>
          <ac:picMkLst>
            <pc:docMk/>
            <pc:sldMk cId="547382367" sldId="258"/>
            <ac:picMk id="20" creationId="{97C8D064-C5D8-221D-4AA5-394C77613546}"/>
          </ac:picMkLst>
        </pc:picChg>
      </pc:sldChg>
    </pc:docChg>
  </pc:docChgLst>
  <pc:docChgLst>
    <pc:chgData name="Hannah Pimble" userId="0ce64a24-71ea-4096-af57-300fd364d57e" providerId="ADAL" clId="{09D81B12-BD7A-445A-8B70-5603DB97EBC6}"/>
    <pc:docChg chg="undo custSel addSld delSld modSld sldOrd">
      <pc:chgData name="Hannah Pimble" userId="0ce64a24-71ea-4096-af57-300fd364d57e" providerId="ADAL" clId="{09D81B12-BD7A-445A-8B70-5603DB97EBC6}" dt="2022-08-12T09:36:07.021" v="601"/>
      <pc:docMkLst>
        <pc:docMk/>
      </pc:docMkLst>
      <pc:sldChg chg="addSp delSp modSp mod setBg">
        <pc:chgData name="Hannah Pimble" userId="0ce64a24-71ea-4096-af57-300fd364d57e" providerId="ADAL" clId="{09D81B12-BD7A-445A-8B70-5603DB97EBC6}" dt="2022-08-09T08:22:42.268" v="288" actId="478"/>
        <pc:sldMkLst>
          <pc:docMk/>
          <pc:sldMk cId="645152599" sldId="256"/>
        </pc:sldMkLst>
        <pc:spChg chg="add del mod">
          <ac:chgData name="Hannah Pimble" userId="0ce64a24-71ea-4096-af57-300fd364d57e" providerId="ADAL" clId="{09D81B12-BD7A-445A-8B70-5603DB97EBC6}" dt="2022-08-09T08:22:42.268" v="288" actId="478"/>
          <ac:spMkLst>
            <pc:docMk/>
            <pc:sldMk cId="645152599" sldId="256"/>
            <ac:spMk id="2" creationId="{79ED5714-7239-7C85-5141-F0AE4AF403EB}"/>
          </ac:spMkLst>
        </pc:spChg>
      </pc:sldChg>
      <pc:sldChg chg="modSp mod setBg">
        <pc:chgData name="Hannah Pimble" userId="0ce64a24-71ea-4096-af57-300fd364d57e" providerId="ADAL" clId="{09D81B12-BD7A-445A-8B70-5603DB97EBC6}" dt="2022-08-09T08:18:38.927" v="257" actId="1076"/>
        <pc:sldMkLst>
          <pc:docMk/>
          <pc:sldMk cId="1675576367" sldId="257"/>
        </pc:sldMkLst>
        <pc:spChg chg="mod">
          <ac:chgData name="Hannah Pimble" userId="0ce64a24-71ea-4096-af57-300fd364d57e" providerId="ADAL" clId="{09D81B12-BD7A-445A-8B70-5603DB97EBC6}" dt="2022-08-09T08:18:38.927" v="257" actId="1076"/>
          <ac:spMkLst>
            <pc:docMk/>
            <pc:sldMk cId="1675576367" sldId="257"/>
            <ac:spMk id="4" creationId="{3D8D4F58-221C-4174-B300-5CBD68D3EF5E}"/>
          </ac:spMkLst>
        </pc:spChg>
      </pc:sldChg>
      <pc:sldChg chg="modSp mod setBg delCm">
        <pc:chgData name="Hannah Pimble" userId="0ce64a24-71ea-4096-af57-300fd364d57e" providerId="ADAL" clId="{09D81B12-BD7A-445A-8B70-5603DB97EBC6}" dt="2022-08-11T12:57:36.648" v="439"/>
        <pc:sldMkLst>
          <pc:docMk/>
          <pc:sldMk cId="547382367" sldId="258"/>
        </pc:sldMkLst>
        <pc:spChg chg="mod">
          <ac:chgData name="Hannah Pimble" userId="0ce64a24-71ea-4096-af57-300fd364d57e" providerId="ADAL" clId="{09D81B12-BD7A-445A-8B70-5603DB97EBC6}" dt="2022-08-11T12:56:05.733" v="426" actId="1076"/>
          <ac:spMkLst>
            <pc:docMk/>
            <pc:sldMk cId="547382367" sldId="258"/>
            <ac:spMk id="4" creationId="{3D8D4F58-221C-4174-B300-5CBD68D3EF5E}"/>
          </ac:spMkLst>
        </pc:spChg>
      </pc:sldChg>
      <pc:sldChg chg="modSp mod setBg">
        <pc:chgData name="Hannah Pimble" userId="0ce64a24-71ea-4096-af57-300fd364d57e" providerId="ADAL" clId="{09D81B12-BD7A-445A-8B70-5603DB97EBC6}" dt="2022-08-09T08:19:08.801" v="260" actId="1076"/>
        <pc:sldMkLst>
          <pc:docMk/>
          <pc:sldMk cId="2259290940" sldId="259"/>
        </pc:sldMkLst>
        <pc:spChg chg="mod">
          <ac:chgData name="Hannah Pimble" userId="0ce64a24-71ea-4096-af57-300fd364d57e" providerId="ADAL" clId="{09D81B12-BD7A-445A-8B70-5603DB97EBC6}" dt="2022-08-09T08:19:08.801" v="260" actId="1076"/>
          <ac:spMkLst>
            <pc:docMk/>
            <pc:sldMk cId="2259290940" sldId="259"/>
            <ac:spMk id="4" creationId="{3D8D4F58-221C-4174-B300-5CBD68D3EF5E}"/>
          </ac:spMkLst>
        </pc:spChg>
      </pc:sldChg>
      <pc:sldChg chg="addSp delSp modSp mod setBg delCm modCm">
        <pc:chgData name="Hannah Pimble" userId="0ce64a24-71ea-4096-af57-300fd364d57e" providerId="ADAL" clId="{09D81B12-BD7A-445A-8B70-5603DB97EBC6}" dt="2022-08-11T12:57:17.830" v="438"/>
        <pc:sldMkLst>
          <pc:docMk/>
          <pc:sldMk cId="1203327987" sldId="260"/>
        </pc:sldMkLst>
        <pc:spChg chg="add mod ord">
          <ac:chgData name="Hannah Pimble" userId="0ce64a24-71ea-4096-af57-300fd364d57e" providerId="ADAL" clId="{09D81B12-BD7A-445A-8B70-5603DB97EBC6}" dt="2022-08-09T11:42:18.208" v="421" actId="207"/>
          <ac:spMkLst>
            <pc:docMk/>
            <pc:sldMk cId="1203327987" sldId="260"/>
            <ac:spMk id="2" creationId="{E7CFF7FB-FC99-2E1A-BDA9-FB7D597C60CA}"/>
          </ac:spMkLst>
        </pc:spChg>
        <pc:spChg chg="add del mod">
          <ac:chgData name="Hannah Pimble" userId="0ce64a24-71ea-4096-af57-300fd364d57e" providerId="ADAL" clId="{09D81B12-BD7A-445A-8B70-5603DB97EBC6}" dt="2022-07-28T11:19:43.964" v="11"/>
          <ac:spMkLst>
            <pc:docMk/>
            <pc:sldMk cId="1203327987" sldId="260"/>
            <ac:spMk id="4" creationId="{71655645-A883-772F-7682-FC71E69E97F3}"/>
          </ac:spMkLst>
        </pc:spChg>
        <pc:spChg chg="add mod">
          <ac:chgData name="Hannah Pimble" userId="0ce64a24-71ea-4096-af57-300fd364d57e" providerId="ADAL" clId="{09D81B12-BD7A-445A-8B70-5603DB97EBC6}" dt="2022-08-11T12:57:09.031" v="436" actId="1036"/>
          <ac:spMkLst>
            <pc:docMk/>
            <pc:sldMk cId="1203327987" sldId="260"/>
            <ac:spMk id="5" creationId="{52F8F6C3-E9C4-4587-F14C-19F177A4E5DE}"/>
          </ac:spMkLst>
        </pc:spChg>
        <pc:picChg chg="add mod">
          <ac:chgData name="Hannah Pimble" userId="0ce64a24-71ea-4096-af57-300fd364d57e" providerId="ADAL" clId="{09D81B12-BD7A-445A-8B70-5603DB97EBC6}" dt="2022-08-09T08:29:09.670" v="366" actId="1037"/>
          <ac:picMkLst>
            <pc:docMk/>
            <pc:sldMk cId="1203327987" sldId="260"/>
            <ac:picMk id="3" creationId="{482E7F4A-48FD-6290-3353-06D4610EC1CD}"/>
          </ac:picMkLst>
        </pc:picChg>
      </pc:sldChg>
      <pc:sldChg chg="setBg">
        <pc:chgData name="Hannah Pimble" userId="0ce64a24-71ea-4096-af57-300fd364d57e" providerId="ADAL" clId="{09D81B12-BD7A-445A-8B70-5603DB97EBC6}" dt="2022-08-09T08:17:14.376" v="244"/>
        <pc:sldMkLst>
          <pc:docMk/>
          <pc:sldMk cId="2676077928" sldId="261"/>
        </pc:sldMkLst>
      </pc:sldChg>
      <pc:sldChg chg="modSp mod setBg delCm">
        <pc:chgData name="Hannah Pimble" userId="0ce64a24-71ea-4096-af57-300fd364d57e" providerId="ADAL" clId="{09D81B12-BD7A-445A-8B70-5603DB97EBC6}" dt="2022-08-12T09:36:07.021" v="601"/>
        <pc:sldMkLst>
          <pc:docMk/>
          <pc:sldMk cId="3211137471" sldId="262"/>
        </pc:sldMkLst>
        <pc:spChg chg="mod">
          <ac:chgData name="Hannah Pimble" userId="0ce64a24-71ea-4096-af57-300fd364d57e" providerId="ADAL" clId="{09D81B12-BD7A-445A-8B70-5603DB97EBC6}" dt="2022-08-09T08:18:13.910" v="251" actId="207"/>
          <ac:spMkLst>
            <pc:docMk/>
            <pc:sldMk cId="3211137471" sldId="262"/>
            <ac:spMk id="2" creationId="{50B2B07F-D7F4-311C-037C-7A58531C989E}"/>
          </ac:spMkLst>
        </pc:spChg>
        <pc:spChg chg="mod">
          <ac:chgData name="Hannah Pimble" userId="0ce64a24-71ea-4096-af57-300fd364d57e" providerId="ADAL" clId="{09D81B12-BD7A-445A-8B70-5603DB97EBC6}" dt="2022-08-09T08:18:01.747" v="250" actId="207"/>
          <ac:spMkLst>
            <pc:docMk/>
            <pc:sldMk cId="3211137471" sldId="262"/>
            <ac:spMk id="3" creationId="{B1842B20-C8FD-931F-D20B-A0F2C6532C39}"/>
          </ac:spMkLst>
        </pc:spChg>
      </pc:sldChg>
      <pc:sldChg chg="addSp delSp modSp add mod ord setBg">
        <pc:chgData name="Hannah Pimble" userId="0ce64a24-71ea-4096-af57-300fd364d57e" providerId="ADAL" clId="{09D81B12-BD7A-445A-8B70-5603DB97EBC6}" dt="2022-08-09T08:29:24.479" v="392" actId="1038"/>
        <pc:sldMkLst>
          <pc:docMk/>
          <pc:sldMk cId="874225601" sldId="263"/>
        </pc:sldMkLst>
        <pc:spChg chg="add mod">
          <ac:chgData name="Hannah Pimble" userId="0ce64a24-71ea-4096-af57-300fd364d57e" providerId="ADAL" clId="{09D81B12-BD7A-445A-8B70-5603DB97EBC6}" dt="2022-08-09T08:29:24.479" v="392" actId="1038"/>
          <ac:spMkLst>
            <pc:docMk/>
            <pc:sldMk cId="874225601" sldId="263"/>
            <ac:spMk id="5" creationId="{C0FFBA7B-382F-A611-933A-9CEB3DBD62DB}"/>
          </ac:spMkLst>
        </pc:spChg>
        <pc:spChg chg="add mod ord">
          <ac:chgData name="Hannah Pimble" userId="0ce64a24-71ea-4096-af57-300fd364d57e" providerId="ADAL" clId="{09D81B12-BD7A-445A-8B70-5603DB97EBC6}" dt="2022-08-09T08:29:24.479" v="392" actId="1038"/>
          <ac:spMkLst>
            <pc:docMk/>
            <pc:sldMk cId="874225601" sldId="263"/>
            <ac:spMk id="6" creationId="{9A083919-F1CB-2A86-72BA-4AE70A9CE0FB}"/>
          </ac:spMkLst>
        </pc:spChg>
        <pc:picChg chg="del">
          <ac:chgData name="Hannah Pimble" userId="0ce64a24-71ea-4096-af57-300fd364d57e" providerId="ADAL" clId="{09D81B12-BD7A-445A-8B70-5603DB97EBC6}" dt="2022-07-28T11:18:24.638" v="7" actId="478"/>
          <ac:picMkLst>
            <pc:docMk/>
            <pc:sldMk cId="874225601" sldId="263"/>
            <ac:picMk id="3" creationId="{482E7F4A-48FD-6290-3353-06D4610EC1CD}"/>
          </ac:picMkLst>
        </pc:picChg>
        <pc:picChg chg="add mod">
          <ac:chgData name="Hannah Pimble" userId="0ce64a24-71ea-4096-af57-300fd364d57e" providerId="ADAL" clId="{09D81B12-BD7A-445A-8B70-5603DB97EBC6}" dt="2022-08-09T08:29:24.479" v="392" actId="1038"/>
          <ac:picMkLst>
            <pc:docMk/>
            <pc:sldMk cId="874225601" sldId="263"/>
            <ac:picMk id="4" creationId="{E5BCD3E3-C598-9672-4DB5-7517F3E5E133}"/>
          </ac:picMkLst>
        </pc:picChg>
      </pc:sldChg>
      <pc:sldChg chg="addSp modSp add mod setBg delCm modCm">
        <pc:chgData name="Hannah Pimble" userId="0ce64a24-71ea-4096-af57-300fd364d57e" providerId="ADAL" clId="{09D81B12-BD7A-445A-8B70-5603DB97EBC6}" dt="2022-08-11T12:57:58.007" v="442"/>
        <pc:sldMkLst>
          <pc:docMk/>
          <pc:sldMk cId="1493030302" sldId="264"/>
        </pc:sldMkLst>
        <pc:spChg chg="add mod">
          <ac:chgData name="Hannah Pimble" userId="0ce64a24-71ea-4096-af57-300fd364d57e" providerId="ADAL" clId="{09D81B12-BD7A-445A-8B70-5603DB97EBC6}" dt="2022-08-11T12:57:53.581" v="441" actId="20577"/>
          <ac:spMkLst>
            <pc:docMk/>
            <pc:sldMk cId="1493030302" sldId="264"/>
            <ac:spMk id="4" creationId="{2F6A1515-D0CC-9971-E23A-CA2CC68223A7}"/>
          </ac:spMkLst>
        </pc:spChg>
        <pc:spChg chg="add mod ord">
          <ac:chgData name="Hannah Pimble" userId="0ce64a24-71ea-4096-af57-300fd364d57e" providerId="ADAL" clId="{09D81B12-BD7A-445A-8B70-5603DB97EBC6}" dt="2022-08-09T08:29:45.294" v="420" actId="1037"/>
          <ac:spMkLst>
            <pc:docMk/>
            <pc:sldMk cId="1493030302" sldId="264"/>
            <ac:spMk id="5" creationId="{C8609319-4CFA-6198-1B11-3EFD5238FCF6}"/>
          </ac:spMkLst>
        </pc:spChg>
        <pc:picChg chg="add mod">
          <ac:chgData name="Hannah Pimble" userId="0ce64a24-71ea-4096-af57-300fd364d57e" providerId="ADAL" clId="{09D81B12-BD7A-445A-8B70-5603DB97EBC6}" dt="2022-08-09T08:29:45.294" v="420" actId="1037"/>
          <ac:picMkLst>
            <pc:docMk/>
            <pc:sldMk cId="1493030302" sldId="264"/>
            <ac:picMk id="3" creationId="{D9824B0A-8957-E2C2-357F-DD8742A74C85}"/>
          </ac:picMkLst>
        </pc:picChg>
      </pc:sldChg>
      <pc:sldChg chg="addSp delSp modSp add mod ord setBg">
        <pc:chgData name="Hannah Pimble" userId="0ce64a24-71ea-4096-af57-300fd364d57e" providerId="ADAL" clId="{09D81B12-BD7A-445A-8B70-5603DB97EBC6}" dt="2022-08-09T08:29:34.692" v="406" actId="1038"/>
        <pc:sldMkLst>
          <pc:docMk/>
          <pc:sldMk cId="4088166842" sldId="265"/>
        </pc:sldMkLst>
        <pc:spChg chg="add mod">
          <ac:chgData name="Hannah Pimble" userId="0ce64a24-71ea-4096-af57-300fd364d57e" providerId="ADAL" clId="{09D81B12-BD7A-445A-8B70-5603DB97EBC6}" dt="2022-08-09T08:29:34.692" v="406" actId="1038"/>
          <ac:spMkLst>
            <pc:docMk/>
            <pc:sldMk cId="4088166842" sldId="265"/>
            <ac:spMk id="2" creationId="{30E0902F-3BE6-C96D-7BF0-456D1E90EE0F}"/>
          </ac:spMkLst>
        </pc:spChg>
        <pc:spChg chg="del">
          <ac:chgData name="Hannah Pimble" userId="0ce64a24-71ea-4096-af57-300fd364d57e" providerId="ADAL" clId="{09D81B12-BD7A-445A-8B70-5603DB97EBC6}" dt="2022-07-28T12:58:17.901" v="162" actId="478"/>
          <ac:spMkLst>
            <pc:docMk/>
            <pc:sldMk cId="4088166842" sldId="265"/>
            <ac:spMk id="4" creationId="{2F6A1515-D0CC-9971-E23A-CA2CC68223A7}"/>
          </ac:spMkLst>
        </pc:spChg>
        <pc:spChg chg="add mod ord">
          <ac:chgData name="Hannah Pimble" userId="0ce64a24-71ea-4096-af57-300fd364d57e" providerId="ADAL" clId="{09D81B12-BD7A-445A-8B70-5603DB97EBC6}" dt="2022-08-09T08:29:34.692" v="406" actId="1038"/>
          <ac:spMkLst>
            <pc:docMk/>
            <pc:sldMk cId="4088166842" sldId="265"/>
            <ac:spMk id="4" creationId="{D15490DF-F7D9-CAA0-7E42-1BF3151E2DB0}"/>
          </ac:spMkLst>
        </pc:spChg>
        <pc:picChg chg="del">
          <ac:chgData name="Hannah Pimble" userId="0ce64a24-71ea-4096-af57-300fd364d57e" providerId="ADAL" clId="{09D81B12-BD7A-445A-8B70-5603DB97EBC6}" dt="2022-07-28T12:58:13.804" v="161" actId="478"/>
          <ac:picMkLst>
            <pc:docMk/>
            <pc:sldMk cId="4088166842" sldId="265"/>
            <ac:picMk id="3" creationId="{D9824B0A-8957-E2C2-357F-DD8742A74C85}"/>
          </ac:picMkLst>
        </pc:picChg>
        <pc:picChg chg="add mod">
          <ac:chgData name="Hannah Pimble" userId="0ce64a24-71ea-4096-af57-300fd364d57e" providerId="ADAL" clId="{09D81B12-BD7A-445A-8B70-5603DB97EBC6}" dt="2022-08-09T08:29:34.692" v="406" actId="1038"/>
          <ac:picMkLst>
            <pc:docMk/>
            <pc:sldMk cId="4088166842" sldId="265"/>
            <ac:picMk id="6" creationId="{5F0A1C6C-89A8-ADB6-B4BA-5F1A882FA848}"/>
          </ac:picMkLst>
        </pc:picChg>
      </pc:sldChg>
      <pc:sldChg chg="addSp delSp modSp add del mod ord">
        <pc:chgData name="Hannah Pimble" userId="0ce64a24-71ea-4096-af57-300fd364d57e" providerId="ADAL" clId="{09D81B12-BD7A-445A-8B70-5603DB97EBC6}" dt="2022-07-28T13:09:35.861" v="231" actId="47"/>
        <pc:sldMkLst>
          <pc:docMk/>
          <pc:sldMk cId="674241490" sldId="266"/>
        </pc:sldMkLst>
        <pc:spChg chg="mod">
          <ac:chgData name="Hannah Pimble" userId="0ce64a24-71ea-4096-af57-300fd364d57e" providerId="ADAL" clId="{09D81B12-BD7A-445A-8B70-5603DB97EBC6}" dt="2022-07-28T13:09:26.649" v="230" actId="20577"/>
          <ac:spMkLst>
            <pc:docMk/>
            <pc:sldMk cId="674241490" sldId="266"/>
            <ac:spMk id="4" creationId="{2F6A1515-D0CC-9971-E23A-CA2CC68223A7}"/>
          </ac:spMkLst>
        </pc:spChg>
        <pc:picChg chg="del">
          <ac:chgData name="Hannah Pimble" userId="0ce64a24-71ea-4096-af57-300fd364d57e" providerId="ADAL" clId="{09D81B12-BD7A-445A-8B70-5603DB97EBC6}" dt="2022-07-28T13:08:36.980" v="222" actId="478"/>
          <ac:picMkLst>
            <pc:docMk/>
            <pc:sldMk cId="674241490" sldId="266"/>
            <ac:picMk id="3" creationId="{D9824B0A-8957-E2C2-357F-DD8742A74C85}"/>
          </ac:picMkLst>
        </pc:picChg>
        <pc:picChg chg="add mod">
          <ac:chgData name="Hannah Pimble" userId="0ce64a24-71ea-4096-af57-300fd364d57e" providerId="ADAL" clId="{09D81B12-BD7A-445A-8B70-5603DB97EBC6}" dt="2022-07-28T13:08:51.695" v="228" actId="14100"/>
          <ac:picMkLst>
            <pc:docMk/>
            <pc:sldMk cId="674241490" sldId="266"/>
            <ac:picMk id="5" creationId="{DEA96455-34BA-7E42-18D7-A4FD48188144}"/>
          </ac:picMkLst>
        </pc:picChg>
      </pc:sldChg>
      <pc:sldChg chg="addSp delSp modSp new mod ord">
        <pc:chgData name="Hannah Pimble" userId="0ce64a24-71ea-4096-af57-300fd364d57e" providerId="ADAL" clId="{09D81B12-BD7A-445A-8B70-5603DB97EBC6}" dt="2022-08-12T09:35:57.192" v="600" actId="113"/>
        <pc:sldMkLst>
          <pc:docMk/>
          <pc:sldMk cId="1680436947" sldId="266"/>
        </pc:sldMkLst>
        <pc:spChg chg="del">
          <ac:chgData name="Hannah Pimble" userId="0ce64a24-71ea-4096-af57-300fd364d57e" providerId="ADAL" clId="{09D81B12-BD7A-445A-8B70-5603DB97EBC6}" dt="2022-08-11T12:58:26.923" v="445" actId="478"/>
          <ac:spMkLst>
            <pc:docMk/>
            <pc:sldMk cId="1680436947" sldId="266"/>
            <ac:spMk id="2" creationId="{0ED808C1-84B3-ACD0-2059-30652F42BACF}"/>
          </ac:spMkLst>
        </pc:spChg>
        <pc:spChg chg="add mod">
          <ac:chgData name="Hannah Pimble" userId="0ce64a24-71ea-4096-af57-300fd364d57e" providerId="ADAL" clId="{09D81B12-BD7A-445A-8B70-5603DB97EBC6}" dt="2022-08-12T09:35:57.192" v="600" actId="113"/>
          <ac:spMkLst>
            <pc:docMk/>
            <pc:sldMk cId="1680436947" sldId="266"/>
            <ac:spMk id="2" creationId="{629910BE-42CE-B578-05AB-384B1F44841A}"/>
          </ac:spMkLst>
        </pc:spChg>
        <pc:spChg chg="del">
          <ac:chgData name="Hannah Pimble" userId="0ce64a24-71ea-4096-af57-300fd364d57e" providerId="ADAL" clId="{09D81B12-BD7A-445A-8B70-5603DB97EBC6}" dt="2022-08-11T12:58:25.534" v="444" actId="478"/>
          <ac:spMkLst>
            <pc:docMk/>
            <pc:sldMk cId="1680436947" sldId="266"/>
            <ac:spMk id="3" creationId="{B5501454-634F-E6A5-BC42-95B387730BE3}"/>
          </ac:spMkLst>
        </pc:spChg>
        <pc:picChg chg="add mod">
          <ac:chgData name="Hannah Pimble" userId="0ce64a24-71ea-4096-af57-300fd364d57e" providerId="ADAL" clId="{09D81B12-BD7A-445A-8B70-5603DB97EBC6}" dt="2022-08-12T09:35:12.181" v="593" actId="1076"/>
          <ac:picMkLst>
            <pc:docMk/>
            <pc:sldMk cId="1680436947" sldId="266"/>
            <ac:picMk id="5" creationId="{F22DD42F-D2CB-9F39-97F2-9934E3ADE99E}"/>
          </ac:picMkLst>
        </pc:picChg>
        <pc:picChg chg="add mod modCrop">
          <ac:chgData name="Hannah Pimble" userId="0ce64a24-71ea-4096-af57-300fd364d57e" providerId="ADAL" clId="{09D81B12-BD7A-445A-8B70-5603DB97EBC6}" dt="2022-08-12T09:35:17.234" v="594" actId="1076"/>
          <ac:picMkLst>
            <pc:docMk/>
            <pc:sldMk cId="1680436947" sldId="266"/>
            <ac:picMk id="7" creationId="{13E40F0A-F9B4-7557-FCA0-79D38702A6D5}"/>
          </ac:picMkLst>
        </pc:picChg>
      </pc:sldChg>
    </pc:docChg>
  </pc:docChgLst>
  <pc:docChgLst>
    <pc:chgData name="Gemma Jolly" userId="S::gemma.jolly@readingagency.org.uk::950c7234-d99e-4a5a-88f7-046272c7aa33" providerId="AD" clId="Web-{7BFF4580-CA7D-88D5-F004-647E45876AB0}"/>
    <pc:docChg chg="mod modSld">
      <pc:chgData name="Gemma Jolly" userId="S::gemma.jolly@readingagency.org.uk::950c7234-d99e-4a5a-88f7-046272c7aa33" providerId="AD" clId="Web-{7BFF4580-CA7D-88D5-F004-647E45876AB0}" dt="2022-08-11T11:31:20.701" v="22"/>
      <pc:docMkLst>
        <pc:docMk/>
      </pc:docMkLst>
      <pc:sldChg chg="modSp addCm">
        <pc:chgData name="Gemma Jolly" userId="S::gemma.jolly@readingagency.org.uk::950c7234-d99e-4a5a-88f7-046272c7aa33" providerId="AD" clId="Web-{7BFF4580-CA7D-88D5-F004-647E45876AB0}" dt="2022-08-11T11:25:04.349" v="3"/>
        <pc:sldMkLst>
          <pc:docMk/>
          <pc:sldMk cId="547382367" sldId="258"/>
        </pc:sldMkLst>
        <pc:spChg chg="mod">
          <ac:chgData name="Gemma Jolly" userId="S::gemma.jolly@readingagency.org.uk::950c7234-d99e-4a5a-88f7-046272c7aa33" providerId="AD" clId="Web-{7BFF4580-CA7D-88D5-F004-647E45876AB0}" dt="2022-08-11T11:24:46.521" v="2" actId="20577"/>
          <ac:spMkLst>
            <pc:docMk/>
            <pc:sldMk cId="547382367" sldId="258"/>
            <ac:spMk id="4" creationId="{3D8D4F58-221C-4174-B300-5CBD68D3EF5E}"/>
          </ac:spMkLst>
        </pc:spChg>
      </pc:sldChg>
      <pc:sldChg chg="modSp addCm">
        <pc:chgData name="Gemma Jolly" userId="S::gemma.jolly@readingagency.org.uk::950c7234-d99e-4a5a-88f7-046272c7aa33" providerId="AD" clId="Web-{7BFF4580-CA7D-88D5-F004-647E45876AB0}" dt="2022-08-11T11:28:07.837" v="21" actId="20577"/>
        <pc:sldMkLst>
          <pc:docMk/>
          <pc:sldMk cId="1203327987" sldId="260"/>
        </pc:sldMkLst>
        <pc:spChg chg="mod">
          <ac:chgData name="Gemma Jolly" userId="S::gemma.jolly@readingagency.org.uk::950c7234-d99e-4a5a-88f7-046272c7aa33" providerId="AD" clId="Web-{7BFF4580-CA7D-88D5-F004-647E45876AB0}" dt="2022-08-11T11:28:07.837" v="21" actId="20577"/>
          <ac:spMkLst>
            <pc:docMk/>
            <pc:sldMk cId="1203327987" sldId="260"/>
            <ac:spMk id="5" creationId="{52F8F6C3-E9C4-4587-F14C-19F177A4E5DE}"/>
          </ac:spMkLst>
        </pc:spChg>
      </pc:sldChg>
      <pc:sldChg chg="addCm">
        <pc:chgData name="Gemma Jolly" userId="S::gemma.jolly@readingagency.org.uk::950c7234-d99e-4a5a-88f7-046272c7aa33" providerId="AD" clId="Web-{7BFF4580-CA7D-88D5-F004-647E45876AB0}" dt="2022-08-11T11:31:20.701" v="22"/>
        <pc:sldMkLst>
          <pc:docMk/>
          <pc:sldMk cId="3211137471" sldId="262"/>
        </pc:sldMkLst>
      </pc:sldChg>
    </pc:docChg>
  </pc:docChgLst>
  <pc:docChgLst>
    <pc:chgData name="Amy Niven" userId="083de980-c279-45ef-b34f-34f0455b086b" providerId="ADAL" clId="{C80E25B1-D92E-48A1-B524-024CCE0DE9C8}"/>
    <pc:docChg chg="undo custSel modSld">
      <pc:chgData name="Amy Niven" userId="083de980-c279-45ef-b34f-34f0455b086b" providerId="ADAL" clId="{C80E25B1-D92E-48A1-B524-024CCE0DE9C8}" dt="2022-08-11T12:42:48.096" v="39"/>
      <pc:docMkLst>
        <pc:docMk/>
      </pc:docMkLst>
      <pc:sldChg chg="addSp delSp modSp mod setBg setClrOvrMap delCm modCm">
        <pc:chgData name="Amy Niven" userId="083de980-c279-45ef-b34f-34f0455b086b" providerId="ADAL" clId="{C80E25B1-D92E-48A1-B524-024CCE0DE9C8}" dt="2022-08-11T12:41:09.938" v="38"/>
        <pc:sldMkLst>
          <pc:docMk/>
          <pc:sldMk cId="547382367" sldId="258"/>
        </pc:sldMkLst>
        <pc:spChg chg="mod ord">
          <ac:chgData name="Amy Niven" userId="083de980-c279-45ef-b34f-34f0455b086b" providerId="ADAL" clId="{C80E25B1-D92E-48A1-B524-024CCE0DE9C8}" dt="2022-08-11T12:41:03.774" v="37" actId="20577"/>
          <ac:spMkLst>
            <pc:docMk/>
            <pc:sldMk cId="547382367" sldId="258"/>
            <ac:spMk id="4" creationId="{3D8D4F58-221C-4174-B300-5CBD68D3EF5E}"/>
          </ac:spMkLst>
        </pc:spChg>
        <pc:spChg chg="add del">
          <ac:chgData name="Amy Niven" userId="083de980-c279-45ef-b34f-34f0455b086b" providerId="ADAL" clId="{C80E25B1-D92E-48A1-B524-024CCE0DE9C8}" dt="2022-08-11T12:39:44.262" v="11" actId="26606"/>
          <ac:spMkLst>
            <pc:docMk/>
            <pc:sldMk cId="547382367" sldId="258"/>
            <ac:spMk id="13" creationId="{4F74D28C-3268-4E35-8EE1-D92CB4A85A7D}"/>
          </ac:spMkLst>
        </pc:spChg>
        <pc:picChg chg="del">
          <ac:chgData name="Amy Niven" userId="083de980-c279-45ef-b34f-34f0455b086b" providerId="ADAL" clId="{C80E25B1-D92E-48A1-B524-024CCE0DE9C8}" dt="2022-08-11T12:37:42.636" v="0" actId="478"/>
          <ac:picMkLst>
            <pc:docMk/>
            <pc:sldMk cId="547382367" sldId="258"/>
            <ac:picMk id="3" creationId="{237B068B-5B47-CA0B-1758-16408047E9E8}"/>
          </ac:picMkLst>
        </pc:picChg>
        <pc:picChg chg="add del mod modCrop">
          <ac:chgData name="Amy Niven" userId="083de980-c279-45ef-b34f-34f0455b086b" providerId="ADAL" clId="{C80E25B1-D92E-48A1-B524-024CCE0DE9C8}" dt="2022-08-11T12:38:42.572" v="6" actId="478"/>
          <ac:picMkLst>
            <pc:docMk/>
            <pc:sldMk cId="547382367" sldId="258"/>
            <ac:picMk id="5" creationId="{B7AF8A9A-DDC4-C8D3-AE08-8BB1AF4B005C}"/>
          </ac:picMkLst>
        </pc:picChg>
        <pc:picChg chg="add del mod">
          <ac:chgData name="Amy Niven" userId="083de980-c279-45ef-b34f-34f0455b086b" providerId="ADAL" clId="{C80E25B1-D92E-48A1-B524-024CCE0DE9C8}" dt="2022-08-11T12:39:15.977" v="8" actId="478"/>
          <ac:picMkLst>
            <pc:docMk/>
            <pc:sldMk cId="547382367" sldId="258"/>
            <ac:picMk id="6" creationId="{CE457237-8F14-8894-3253-8B4D4BC15A76}"/>
          </ac:picMkLst>
        </pc:picChg>
        <pc:picChg chg="add del mod">
          <ac:chgData name="Amy Niven" userId="083de980-c279-45ef-b34f-34f0455b086b" providerId="ADAL" clId="{C80E25B1-D92E-48A1-B524-024CCE0DE9C8}" dt="2022-08-11T12:39:46.362" v="12" actId="478"/>
          <ac:picMkLst>
            <pc:docMk/>
            <pc:sldMk cId="547382367" sldId="258"/>
            <ac:picMk id="8" creationId="{C335B6B6-A0BC-E6D9-F654-8F4A1705C600}"/>
          </ac:picMkLst>
        </pc:picChg>
        <pc:picChg chg="add mod modCrop">
          <ac:chgData name="Amy Niven" userId="083de980-c279-45ef-b34f-34f0455b086b" providerId="ADAL" clId="{C80E25B1-D92E-48A1-B524-024CCE0DE9C8}" dt="2022-08-11T12:40:11.904" v="26" actId="1035"/>
          <ac:picMkLst>
            <pc:docMk/>
            <pc:sldMk cId="547382367" sldId="258"/>
            <ac:picMk id="9" creationId="{B35AAEB0-DDF7-F26C-F61F-3881E94A12D7}"/>
          </ac:picMkLst>
        </pc:picChg>
      </pc:sldChg>
      <pc:sldChg chg="addCm">
        <pc:chgData name="Amy Niven" userId="083de980-c279-45ef-b34f-34f0455b086b" providerId="ADAL" clId="{C80E25B1-D92E-48A1-B524-024CCE0DE9C8}" dt="2022-08-11T12:42:48.096" v="39"/>
        <pc:sldMkLst>
          <pc:docMk/>
          <pc:sldMk cId="1493030302" sldId="264"/>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Holding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219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D3F89-23A2-8ADC-845D-9C8DE3A91BD4}"/>
              </a:ext>
            </a:extLst>
          </p:cNvPr>
          <p:cNvSpPr>
            <a:spLocks noGrp="1"/>
          </p:cNvSpPr>
          <p:nvPr>
            <p:ph type="ctrTitle" hasCustomPrompt="1"/>
          </p:nvPr>
        </p:nvSpPr>
        <p:spPr>
          <a:xfrm>
            <a:off x="1524000" y="1122363"/>
            <a:ext cx="9144000" cy="2387600"/>
          </a:xfrm>
        </p:spPr>
        <p:txBody>
          <a:bodyPr anchor="b"/>
          <a:lstStyle>
            <a:lvl1pPr algn="ctr">
              <a:defRPr sz="6000">
                <a:solidFill>
                  <a:schemeClr val="bg1"/>
                </a:solidFill>
              </a:defRPr>
            </a:lvl1pPr>
          </a:lstStyle>
          <a:p>
            <a:r>
              <a:rPr lang="en-GB"/>
              <a:t>Click to add title</a:t>
            </a:r>
            <a:endParaRPr lang="en-US"/>
          </a:p>
        </p:txBody>
      </p:sp>
      <p:sp>
        <p:nvSpPr>
          <p:cNvPr id="3" name="Subtitle 2">
            <a:extLst>
              <a:ext uri="{FF2B5EF4-FFF2-40B4-BE49-F238E27FC236}">
                <a16:creationId xmlns:a16="http://schemas.microsoft.com/office/drawing/2014/main" id="{89D03422-DB37-2798-6F06-11A6FFE1F65E}"/>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83473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08F0E-E18C-53B3-8904-AB533FBD8B9F}"/>
              </a:ext>
            </a:extLst>
          </p:cNvPr>
          <p:cNvSpPr>
            <a:spLocks noGrp="1"/>
          </p:cNvSpPr>
          <p:nvPr>
            <p:ph type="title" hasCustomPrompt="1"/>
          </p:nvPr>
        </p:nvSpPr>
        <p:spPr>
          <a:xfrm>
            <a:off x="838200" y="812598"/>
            <a:ext cx="10515600" cy="938381"/>
          </a:xfrm>
        </p:spPr>
        <p:txBody>
          <a:bodyPr/>
          <a:lstStyle/>
          <a:p>
            <a:r>
              <a:rPr lang="en-GB"/>
              <a:t>Click to edit title</a:t>
            </a:r>
            <a:endParaRPr lang="en-US"/>
          </a:p>
        </p:txBody>
      </p:sp>
      <p:sp>
        <p:nvSpPr>
          <p:cNvPr id="3" name="Content Placeholder 2">
            <a:extLst>
              <a:ext uri="{FF2B5EF4-FFF2-40B4-BE49-F238E27FC236}">
                <a16:creationId xmlns:a16="http://schemas.microsoft.com/office/drawing/2014/main" id="{73D778F2-AB50-2FD1-789F-5AFF54ADC161}"/>
              </a:ext>
            </a:extLst>
          </p:cNvPr>
          <p:cNvSpPr>
            <a:spLocks noGrp="1"/>
          </p:cNvSpPr>
          <p:nvPr>
            <p:ph idx="1"/>
          </p:nvPr>
        </p:nvSpPr>
        <p:spPr>
          <a:xfrm>
            <a:off x="838200" y="1857983"/>
            <a:ext cx="10515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6451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2F6A7-1F2F-29B1-8220-EFCBAC31FBF6}"/>
              </a:ext>
            </a:extLst>
          </p:cNvPr>
          <p:cNvSpPr>
            <a:spLocks noGrp="1"/>
          </p:cNvSpPr>
          <p:nvPr>
            <p:ph type="title"/>
          </p:nvPr>
        </p:nvSpPr>
        <p:spPr>
          <a:xfrm>
            <a:off x="838200" y="875489"/>
            <a:ext cx="10515600" cy="119650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89F32CC-42A2-4FE6-91A3-5E45AA98FB11}"/>
              </a:ext>
            </a:extLst>
          </p:cNvPr>
          <p:cNvSpPr>
            <a:spLocks noGrp="1"/>
          </p:cNvSpPr>
          <p:nvPr>
            <p:ph sz="half" idx="1"/>
          </p:nvPr>
        </p:nvSpPr>
        <p:spPr>
          <a:xfrm>
            <a:off x="838200" y="2178995"/>
            <a:ext cx="5181600" cy="38035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D9935FC-BB80-A2B9-F3F2-542D25A51719}"/>
              </a:ext>
            </a:extLst>
          </p:cNvPr>
          <p:cNvSpPr>
            <a:spLocks noGrp="1"/>
          </p:cNvSpPr>
          <p:nvPr>
            <p:ph sz="half" idx="2"/>
          </p:nvPr>
        </p:nvSpPr>
        <p:spPr>
          <a:xfrm>
            <a:off x="6172200" y="2178995"/>
            <a:ext cx="5181600" cy="3803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7353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24F73-6A4F-BB94-FD1C-1F48E5D6BB16}"/>
              </a:ext>
            </a:extLst>
          </p:cNvPr>
          <p:cNvSpPr>
            <a:spLocks noGrp="1"/>
          </p:cNvSpPr>
          <p:nvPr>
            <p:ph type="title"/>
          </p:nvPr>
        </p:nvSpPr>
        <p:spPr>
          <a:xfrm>
            <a:off x="839788" y="865762"/>
            <a:ext cx="3932237" cy="1196502"/>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EF85CE-3CEA-BE8C-2718-83929AF2C31F}"/>
              </a:ext>
            </a:extLst>
          </p:cNvPr>
          <p:cNvSpPr>
            <a:spLocks noGrp="1"/>
          </p:cNvSpPr>
          <p:nvPr>
            <p:ph idx="1"/>
          </p:nvPr>
        </p:nvSpPr>
        <p:spPr>
          <a:xfrm>
            <a:off x="4922196" y="865762"/>
            <a:ext cx="6433192" cy="50032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F3240B-73B4-915D-3C75-C8D2687F818F}"/>
              </a:ext>
            </a:extLst>
          </p:cNvPr>
          <p:cNvSpPr>
            <a:spLocks noGrp="1"/>
          </p:cNvSpPr>
          <p:nvPr>
            <p:ph type="body" sz="half" idx="2"/>
          </p:nvPr>
        </p:nvSpPr>
        <p:spPr>
          <a:xfrm>
            <a:off x="839788" y="2149813"/>
            <a:ext cx="3932237" cy="3719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72044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E8893-EC25-66D2-5C7E-C88579DCE8D4}"/>
              </a:ext>
            </a:extLst>
          </p:cNvPr>
          <p:cNvSpPr>
            <a:spLocks noGrp="1"/>
          </p:cNvSpPr>
          <p:nvPr>
            <p:ph type="title"/>
          </p:nvPr>
        </p:nvSpPr>
        <p:spPr>
          <a:xfrm>
            <a:off x="839788" y="856034"/>
            <a:ext cx="3932237" cy="13716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EEEFCE-8407-7F55-AAA5-96C2C56B8357}"/>
              </a:ext>
            </a:extLst>
          </p:cNvPr>
          <p:cNvSpPr>
            <a:spLocks noGrp="1"/>
          </p:cNvSpPr>
          <p:nvPr>
            <p:ph type="pic" idx="1"/>
          </p:nvPr>
        </p:nvSpPr>
        <p:spPr>
          <a:xfrm>
            <a:off x="4902740" y="856035"/>
            <a:ext cx="6452648" cy="5012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F821905-905E-E5CE-C775-89B1C7F12B93}"/>
              </a:ext>
            </a:extLst>
          </p:cNvPr>
          <p:cNvSpPr>
            <a:spLocks noGrp="1"/>
          </p:cNvSpPr>
          <p:nvPr>
            <p:ph type="body" sz="half" idx="2"/>
          </p:nvPr>
        </p:nvSpPr>
        <p:spPr>
          <a:xfrm>
            <a:off x="839788" y="2324910"/>
            <a:ext cx="3932237" cy="354407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197871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C367AE-99EC-9E75-AFA2-072523D5F8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0BF709-46EF-FB49-7BB3-6FA401AC46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7808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hemeOverride" Target="../theme/themeOverride10.xml"/><Relationship Id="rId4" Type="http://schemas.openxmlformats.org/officeDocument/2006/relationships/hyperlink" Target="../../../reading-well.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6.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8.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152599"/>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0E8A7E11-CDC3-6451-7E20-81935BA77B71}"/>
              </a:ext>
            </a:extLst>
          </p:cNvPr>
          <p:cNvSpPr>
            <a:spLocks noGrp="1"/>
          </p:cNvSpPr>
          <p:nvPr>
            <p:ph idx="1"/>
          </p:nvPr>
        </p:nvSpPr>
        <p:spPr>
          <a:xfrm>
            <a:off x="1431665" y="2551325"/>
            <a:ext cx="3912187" cy="2416612"/>
          </a:xfrm>
        </p:spPr>
        <p:txBody>
          <a:bodyPr vert="horz" lIns="91440" tIns="45720" rIns="91440" bIns="45720" rtlCol="0" anchor="t">
            <a:normAutofit/>
          </a:bodyPr>
          <a:lstStyle/>
          <a:p>
            <a:pPr marL="0" lvl="0" indent="0" fontAlgn="base">
              <a:lnSpc>
                <a:spcPct val="90000"/>
              </a:lnSpc>
              <a:spcBef>
                <a:spcPct val="20000"/>
              </a:spcBef>
              <a:spcAft>
                <a:spcPct val="0"/>
              </a:spcAft>
              <a:buClr>
                <a:srgbClr val="F05323"/>
              </a:buClr>
              <a:buSzPct val="103000"/>
              <a:buNone/>
            </a:pPr>
            <a:r>
              <a:rPr lang="en-US" sz="4000" b="1">
                <a:solidFill>
                  <a:srgbClr val="17A89F"/>
                </a:solidFill>
                <a:latin typeface="Calibri" panose="020F0502020204030204" pitchFamily="34" charset="0"/>
                <a:cs typeface="Calibri" panose="020F0502020204030204" pitchFamily="34" charset="0"/>
              </a:rPr>
              <a:t>You can get the books at </a:t>
            </a:r>
            <a:r>
              <a:rPr lang="en-US" sz="4000" b="1">
                <a:solidFill>
                  <a:srgbClr val="17A89F"/>
                </a:solidFill>
                <a:highlight>
                  <a:srgbClr val="FFFF00"/>
                </a:highlight>
                <a:latin typeface="Calibri" panose="020F0502020204030204" pitchFamily="34" charset="0"/>
                <a:cs typeface="Calibri" panose="020F0502020204030204" pitchFamily="34" charset="0"/>
              </a:rPr>
              <a:t>[insert public/school/ college library]</a:t>
            </a:r>
          </a:p>
          <a:p>
            <a:pPr marL="0"/>
            <a:endParaRPr lang="en-US" sz="1800">
              <a:latin typeface="+mn-lt"/>
              <a:cs typeface="+mn-cs"/>
            </a:endParaRPr>
          </a:p>
        </p:txBody>
      </p:sp>
      <p:pic>
        <p:nvPicPr>
          <p:cNvPr id="3" name="Picture 10" descr="Image result for library clip art">
            <a:extLst>
              <a:ext uri="{FF2B5EF4-FFF2-40B4-BE49-F238E27FC236}">
                <a16:creationId xmlns:a16="http://schemas.microsoft.com/office/drawing/2014/main" id="{60C065BE-17BB-4FCE-1DB3-61ADC49172D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96000" y="980098"/>
            <a:ext cx="4664335" cy="4341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07792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50B2B07F-D7F4-311C-037C-7A58531C989E}"/>
              </a:ext>
            </a:extLst>
          </p:cNvPr>
          <p:cNvSpPr>
            <a:spLocks noGrp="1"/>
          </p:cNvSpPr>
          <p:nvPr>
            <p:ph idx="1"/>
          </p:nvPr>
        </p:nvSpPr>
        <p:spPr>
          <a:xfrm>
            <a:off x="3506861" y="1468120"/>
            <a:ext cx="5178278" cy="1960880"/>
          </a:xfrm>
        </p:spPr>
        <p:txBody>
          <a:bodyPr vert="horz" lIns="91440" tIns="45720" rIns="91440" bIns="45720" rtlCol="0" anchor="t">
            <a:noAutofit/>
          </a:bodyPr>
          <a:lstStyle/>
          <a:p>
            <a:pPr marL="0" lvl="0" indent="0" algn="ctr" fontAlgn="base">
              <a:lnSpc>
                <a:spcPct val="90000"/>
              </a:lnSpc>
              <a:spcBef>
                <a:spcPct val="20000"/>
              </a:spcBef>
              <a:spcAft>
                <a:spcPct val="0"/>
              </a:spcAft>
              <a:buClr>
                <a:srgbClr val="F05323"/>
              </a:buClr>
              <a:buSzPct val="103000"/>
              <a:buNone/>
            </a:pPr>
            <a:r>
              <a:rPr lang="en-US" sz="6000">
                <a:solidFill>
                  <a:schemeClr val="tx1"/>
                </a:solidFill>
                <a:highlight>
                  <a:srgbClr val="FFFF00"/>
                </a:highlight>
                <a:latin typeface="Calibri" panose="020F0502020204030204" pitchFamily="34" charset="0"/>
                <a:cs typeface="Calibri" panose="020F0502020204030204" pitchFamily="34" charset="0"/>
              </a:rPr>
              <a:t>[insert local contact details]</a:t>
            </a:r>
          </a:p>
        </p:txBody>
      </p:sp>
      <p:sp>
        <p:nvSpPr>
          <p:cNvPr id="3" name="Subtitle 2">
            <a:extLst>
              <a:ext uri="{FF2B5EF4-FFF2-40B4-BE49-F238E27FC236}">
                <a16:creationId xmlns:a16="http://schemas.microsoft.com/office/drawing/2014/main" id="{B1842B20-C8FD-931F-D20B-A0F2C6532C39}"/>
              </a:ext>
            </a:extLst>
          </p:cNvPr>
          <p:cNvSpPr txBox="1">
            <a:spLocks/>
          </p:cNvSpPr>
          <p:nvPr/>
        </p:nvSpPr>
        <p:spPr>
          <a:xfrm>
            <a:off x="2971800" y="3270738"/>
            <a:ext cx="6248400" cy="19608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solidFill>
                <a:srgbClr val="0563C1"/>
              </a:solidFill>
              <a:hlinkClick r:id="" action="ppaction://noaction">
                <a:extLst>
                  <a:ext uri="{A12FA001-AC4F-418D-AE19-62706E023703}">
                    <ahyp:hlinkClr xmlns:ahyp="http://schemas.microsoft.com/office/drawing/2018/hyperlinkcolor" val="tx"/>
                  </a:ext>
                </a:extLst>
              </a:hlinkClick>
            </a:endParaRPr>
          </a:p>
          <a:p>
            <a:pPr marL="0" indent="0" algn="ctr">
              <a:buNone/>
            </a:pPr>
            <a:r>
              <a:rPr lang="en-US">
                <a:solidFill>
                  <a:schemeClr val="bg1"/>
                </a:solidFill>
                <a:hlinkClick r:id="" action="ppaction://noaction">
                  <a:extLst>
                    <a:ext uri="{A12FA001-AC4F-418D-AE19-62706E023703}">
                      <ahyp:hlinkClr xmlns:ahyp="http://schemas.microsoft.com/office/drawing/2018/hyperlinkcolor" val="tx"/>
                    </a:ext>
                  </a:extLst>
                </a:hlinkClick>
              </a:rPr>
              <a:t>readingwell@readingagency.org.uk</a:t>
            </a:r>
          </a:p>
          <a:p>
            <a:pPr algn="ctr"/>
            <a:endParaRPr lang="en-US">
              <a:solidFill>
                <a:schemeClr val="bg1"/>
              </a:solidFill>
              <a:hlinkClick r:id="" action="ppaction://noaction">
                <a:extLst>
                  <a:ext uri="{A12FA001-AC4F-418D-AE19-62706E023703}">
                    <ahyp:hlinkClr xmlns:ahyp="http://schemas.microsoft.com/office/drawing/2018/hyperlinkcolor" val="tx"/>
                  </a:ext>
                </a:extLst>
              </a:hlinkClick>
            </a:endParaRPr>
          </a:p>
          <a:p>
            <a:pPr marL="0" indent="0" algn="ctr">
              <a:buNone/>
            </a:pPr>
            <a:r>
              <a:rPr lang="en-US">
                <a:solidFill>
                  <a:schemeClr val="bg1"/>
                </a:solidFill>
                <a:hlinkClick r:id="rId4">
                  <a:extLst>
                    <a:ext uri="{A12FA001-AC4F-418D-AE19-62706E023703}">
                      <ahyp:hlinkClr xmlns:ahyp="http://schemas.microsoft.com/office/drawing/2018/hyperlinkcolor" val="tx"/>
                    </a:ext>
                  </a:extLst>
                </a:hlinkClick>
              </a:rPr>
              <a:t>reading-well.org.uk</a:t>
            </a:r>
            <a:endParaRPr lang="en-US">
              <a:solidFill>
                <a:schemeClr val="bg1"/>
              </a:solidFill>
            </a:endParaRPr>
          </a:p>
        </p:txBody>
      </p:sp>
    </p:spTree>
    <p:extLst>
      <p:ext uri="{BB962C8B-B14F-4D97-AF65-F5344CB8AC3E}">
        <p14:creationId xmlns:p14="http://schemas.microsoft.com/office/powerpoint/2010/main" val="3211137471"/>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D8D4F58-221C-4174-B300-5CBD68D3EF5E}"/>
              </a:ext>
            </a:extLst>
          </p:cNvPr>
          <p:cNvSpPr>
            <a:spLocks noGrp="1"/>
          </p:cNvSpPr>
          <p:nvPr>
            <p:ph idx="1"/>
          </p:nvPr>
        </p:nvSpPr>
        <p:spPr>
          <a:xfrm>
            <a:off x="962025" y="1473104"/>
            <a:ext cx="4991100" cy="3911791"/>
          </a:xfrm>
        </p:spPr>
        <p:txBody>
          <a:bodyPr vert="horz" lIns="91440" tIns="45720" rIns="91440" bIns="45720" rtlCol="0" anchor="t">
            <a:normAutofit fontScale="92500" lnSpcReduction="10000"/>
          </a:bodyPr>
          <a:lstStyle/>
          <a:p>
            <a:pPr marL="114300" lvl="0" indent="0" fontAlgn="base">
              <a:lnSpc>
                <a:spcPct val="100000"/>
              </a:lnSpc>
              <a:spcBef>
                <a:spcPts val="0"/>
              </a:spcBef>
              <a:spcAft>
                <a:spcPct val="0"/>
              </a:spcAft>
              <a:buClr>
                <a:srgbClr val="F05323"/>
              </a:buClr>
              <a:buSzPct val="103000"/>
              <a:buNone/>
            </a:pPr>
            <a:r>
              <a:rPr lang="en-US" sz="4000" b="1" i="1" u="sng">
                <a:solidFill>
                  <a:srgbClr val="17A89F"/>
                </a:solidFill>
                <a:latin typeface="Calibri" panose="020F0502020204030204" pitchFamily="34" charset="0"/>
                <a:cs typeface="Calibri" panose="020F0502020204030204" pitchFamily="34" charset="0"/>
              </a:rPr>
              <a:t>Reading Well for teens </a:t>
            </a:r>
          </a:p>
          <a:p>
            <a:pPr marL="114300" lvl="0" indent="0" fontAlgn="base">
              <a:lnSpc>
                <a:spcPct val="100000"/>
              </a:lnSpc>
              <a:spcBef>
                <a:spcPts val="0"/>
              </a:spcBef>
              <a:spcAft>
                <a:spcPct val="0"/>
              </a:spcAft>
              <a:buClr>
                <a:srgbClr val="F05323"/>
              </a:buClr>
              <a:buSzPct val="103000"/>
              <a:buNone/>
            </a:pPr>
            <a:r>
              <a:rPr lang="en-US" sz="4000">
                <a:solidFill>
                  <a:srgbClr val="17A89F"/>
                </a:solidFill>
                <a:latin typeface="Calibri" panose="020F0502020204030204" pitchFamily="34" charset="0"/>
                <a:cs typeface="Calibri" panose="020F0502020204030204" pitchFamily="34" charset="0"/>
              </a:rPr>
              <a:t>is a list of books to help you </a:t>
            </a:r>
            <a:r>
              <a:rPr lang="en-US" sz="4000" b="1">
                <a:solidFill>
                  <a:srgbClr val="17A89F"/>
                </a:solidFill>
                <a:latin typeface="Calibri" panose="020F0502020204030204" pitchFamily="34" charset="0"/>
                <a:cs typeface="Calibri" panose="020F0502020204030204" pitchFamily="34" charset="0"/>
              </a:rPr>
              <a:t>understand your feelings, handle difficult experiences</a:t>
            </a:r>
            <a:r>
              <a:rPr lang="en-US" sz="4000">
                <a:solidFill>
                  <a:srgbClr val="17A89F"/>
                </a:solidFill>
                <a:latin typeface="Calibri" panose="020F0502020204030204" pitchFamily="34" charset="0"/>
                <a:cs typeface="Calibri" panose="020F0502020204030204" pitchFamily="34" charset="0"/>
              </a:rPr>
              <a:t>, and </a:t>
            </a:r>
            <a:r>
              <a:rPr lang="en-US" sz="4000" b="1">
                <a:solidFill>
                  <a:srgbClr val="17A89F"/>
                </a:solidFill>
                <a:latin typeface="Calibri" panose="020F0502020204030204" pitchFamily="34" charset="0"/>
                <a:cs typeface="Calibri" panose="020F0502020204030204" pitchFamily="34" charset="0"/>
              </a:rPr>
              <a:t>boost your confidence. </a:t>
            </a:r>
            <a:endParaRPr lang="en-US" sz="4000">
              <a:solidFill>
                <a:srgbClr val="17A89F"/>
              </a:solidFill>
              <a:latin typeface="Calibri" panose="020F0502020204030204" pitchFamily="34" charset="0"/>
              <a:cs typeface="Calibri" panose="020F0502020204030204" pitchFamily="34" charset="0"/>
            </a:endParaRPr>
          </a:p>
          <a:p>
            <a:pPr marL="0"/>
            <a:endParaRPr lang="en-US" sz="1800">
              <a:latin typeface="+mn-lt"/>
              <a:cs typeface="+mn-cs"/>
            </a:endParaRPr>
          </a:p>
        </p:txBody>
      </p:sp>
      <p:pic>
        <p:nvPicPr>
          <p:cNvPr id="12" name="Picture 11" descr="A person holding a box of cereal&#10;&#10;Description automatically generated with low confidence">
            <a:extLst>
              <a:ext uri="{FF2B5EF4-FFF2-40B4-BE49-F238E27FC236}">
                <a16:creationId xmlns:a16="http://schemas.microsoft.com/office/drawing/2014/main" id="{E1F797B5-2ADA-326B-173E-139312537113}"/>
              </a:ext>
            </a:extLst>
          </p:cNvPr>
          <p:cNvPicPr>
            <a:picLocks noChangeAspect="1"/>
          </p:cNvPicPr>
          <p:nvPr/>
        </p:nvPicPr>
        <p:blipFill rotWithShape="1">
          <a:blip r:embed="rId4">
            <a:extLst>
              <a:ext uri="{28A0092B-C50C-407E-A947-70E740481C1C}">
                <a14:useLocalDpi xmlns:a14="http://schemas.microsoft.com/office/drawing/2010/main" val="0"/>
              </a:ext>
            </a:extLst>
          </a:blip>
          <a:srcRect l="30166" r="3885"/>
          <a:stretch/>
        </p:blipFill>
        <p:spPr>
          <a:xfrm>
            <a:off x="5810865" y="10"/>
            <a:ext cx="6379612"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675576367"/>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D8D4F58-221C-4174-B300-5CBD68D3EF5E}"/>
              </a:ext>
            </a:extLst>
          </p:cNvPr>
          <p:cNvSpPr>
            <a:spLocks noGrp="1"/>
          </p:cNvSpPr>
          <p:nvPr>
            <p:ph idx="1"/>
          </p:nvPr>
        </p:nvSpPr>
        <p:spPr>
          <a:xfrm>
            <a:off x="6001406" y="1795469"/>
            <a:ext cx="5223641" cy="3267062"/>
          </a:xfrm>
        </p:spPr>
        <p:txBody>
          <a:bodyPr vert="horz" lIns="91440" tIns="45720" rIns="91440" bIns="45720" rtlCol="0" anchor="t">
            <a:normAutofit/>
          </a:bodyPr>
          <a:lstStyle/>
          <a:p>
            <a:pPr marL="114300" indent="0" fontAlgn="base">
              <a:lnSpc>
                <a:spcPct val="100000"/>
              </a:lnSpc>
              <a:spcBef>
                <a:spcPts val="0"/>
              </a:spcBef>
              <a:spcAft>
                <a:spcPct val="0"/>
              </a:spcAft>
              <a:buClr>
                <a:srgbClr val="F05323"/>
              </a:buClr>
              <a:buSzPct val="103000"/>
              <a:buNone/>
            </a:pPr>
            <a:r>
              <a:rPr lang="en-GB" sz="4000" dirty="0">
                <a:solidFill>
                  <a:srgbClr val="17A89F"/>
                </a:solidFill>
                <a:latin typeface="Calibri"/>
                <a:ea typeface="Calibri"/>
                <a:cs typeface="Calibri"/>
              </a:rPr>
              <a:t>All the books have been chosen by young people, health professionals and library staff. </a:t>
            </a:r>
            <a:endParaRPr lang="en-US" sz="4000" dirty="0">
              <a:solidFill>
                <a:srgbClr val="17A89F"/>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35AAEB0-DDF7-F26C-F61F-3881E94A12D7}"/>
              </a:ext>
            </a:extLst>
          </p:cNvPr>
          <p:cNvPicPr>
            <a:picLocks noChangeAspect="1"/>
          </p:cNvPicPr>
          <p:nvPr/>
        </p:nvPicPr>
        <p:blipFill rotWithShape="1">
          <a:blip r:embed="rId4"/>
          <a:srcRect l="2203" t="2988" r="1" b="818"/>
          <a:stretch/>
        </p:blipFill>
        <p:spPr>
          <a:xfrm>
            <a:off x="14750" y="10"/>
            <a:ext cx="5891419"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547382367"/>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D8D4F58-221C-4174-B300-5CBD68D3EF5E}"/>
              </a:ext>
            </a:extLst>
          </p:cNvPr>
          <p:cNvSpPr>
            <a:spLocks noGrp="1"/>
          </p:cNvSpPr>
          <p:nvPr>
            <p:ph idx="1"/>
          </p:nvPr>
        </p:nvSpPr>
        <p:spPr>
          <a:xfrm>
            <a:off x="1039055" y="2507080"/>
            <a:ext cx="4193541" cy="1843840"/>
          </a:xfrm>
        </p:spPr>
        <p:txBody>
          <a:bodyPr vert="horz" lIns="91440" tIns="45720" rIns="91440" bIns="45720" rtlCol="0" anchor="t">
            <a:normAutofit/>
          </a:bodyPr>
          <a:lstStyle/>
          <a:p>
            <a:pPr marL="0" lvl="0" indent="0" fontAlgn="base">
              <a:lnSpc>
                <a:spcPct val="90000"/>
              </a:lnSpc>
              <a:spcBef>
                <a:spcPct val="20000"/>
              </a:spcBef>
              <a:spcAft>
                <a:spcPct val="0"/>
              </a:spcAft>
              <a:buClr>
                <a:srgbClr val="F05323"/>
              </a:buClr>
              <a:buSzPct val="103000"/>
              <a:buNone/>
            </a:pPr>
            <a:r>
              <a:rPr lang="en-US" sz="4000" b="1">
                <a:solidFill>
                  <a:srgbClr val="17A89F"/>
                </a:solidFill>
                <a:latin typeface="Calibri" panose="020F0502020204030204" pitchFamily="34" charset="0"/>
                <a:cs typeface="Calibri" panose="020F0502020204030204" pitchFamily="34" charset="0"/>
              </a:rPr>
              <a:t>Here’s what other teens have to say about the books…</a:t>
            </a:r>
          </a:p>
          <a:p>
            <a:pPr marL="0"/>
            <a:endParaRPr lang="en-US" sz="1800">
              <a:latin typeface="+mn-lt"/>
              <a:cs typeface="+mn-cs"/>
            </a:endParaRPr>
          </a:p>
        </p:txBody>
      </p:sp>
      <p:pic>
        <p:nvPicPr>
          <p:cNvPr id="7" name="Picture 6" descr="Text&#10;&#10;Description automatically generated">
            <a:extLst>
              <a:ext uri="{FF2B5EF4-FFF2-40B4-BE49-F238E27FC236}">
                <a16:creationId xmlns:a16="http://schemas.microsoft.com/office/drawing/2014/main" id="{0CB53E23-58CC-19C3-2466-D9D7996081EC}"/>
              </a:ext>
            </a:extLst>
          </p:cNvPr>
          <p:cNvPicPr>
            <a:picLocks noChangeAspect="1"/>
          </p:cNvPicPr>
          <p:nvPr/>
        </p:nvPicPr>
        <p:blipFill rotWithShape="1">
          <a:blip r:embed="rId4">
            <a:extLst>
              <a:ext uri="{28A0092B-C50C-407E-A947-70E740481C1C}">
                <a14:useLocalDpi xmlns:a14="http://schemas.microsoft.com/office/drawing/2010/main" val="0"/>
              </a:ext>
            </a:extLst>
          </a:blip>
          <a:srcRect l="14370" r="1867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259290940"/>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peech Bubble: Rectangle with Corners Rounded 1">
            <a:extLst>
              <a:ext uri="{FF2B5EF4-FFF2-40B4-BE49-F238E27FC236}">
                <a16:creationId xmlns:a16="http://schemas.microsoft.com/office/drawing/2014/main" id="{E7CFF7FB-FC99-2E1A-BDA9-FB7D597C60CA}"/>
              </a:ext>
            </a:extLst>
          </p:cNvPr>
          <p:cNvSpPr/>
          <p:nvPr/>
        </p:nvSpPr>
        <p:spPr>
          <a:xfrm flipH="1">
            <a:off x="1427123" y="1166178"/>
            <a:ext cx="6019800" cy="4163694"/>
          </a:xfrm>
          <a:custGeom>
            <a:avLst/>
            <a:gdLst>
              <a:gd name="connsiteX0" fmla="*/ 0 w 6019800"/>
              <a:gd name="connsiteY0" fmla="*/ 693963 h 4163694"/>
              <a:gd name="connsiteX1" fmla="*/ 693963 w 6019800"/>
              <a:gd name="connsiteY1" fmla="*/ 0 h 4163694"/>
              <a:gd name="connsiteX2" fmla="*/ 1003300 w 6019800"/>
              <a:gd name="connsiteY2" fmla="*/ 0 h 4163694"/>
              <a:gd name="connsiteX3" fmla="*/ 1003300 w 6019800"/>
              <a:gd name="connsiteY3" fmla="*/ 0 h 4163694"/>
              <a:gd name="connsiteX4" fmla="*/ 2508250 w 6019800"/>
              <a:gd name="connsiteY4" fmla="*/ 0 h 4163694"/>
              <a:gd name="connsiteX5" fmla="*/ 5325837 w 6019800"/>
              <a:gd name="connsiteY5" fmla="*/ 0 h 4163694"/>
              <a:gd name="connsiteX6" fmla="*/ 6019800 w 6019800"/>
              <a:gd name="connsiteY6" fmla="*/ 693963 h 4163694"/>
              <a:gd name="connsiteX7" fmla="*/ 6019800 w 6019800"/>
              <a:gd name="connsiteY7" fmla="*/ 2428822 h 4163694"/>
              <a:gd name="connsiteX8" fmla="*/ 6019800 w 6019800"/>
              <a:gd name="connsiteY8" fmla="*/ 2428822 h 4163694"/>
              <a:gd name="connsiteX9" fmla="*/ 6019800 w 6019800"/>
              <a:gd name="connsiteY9" fmla="*/ 3469745 h 4163694"/>
              <a:gd name="connsiteX10" fmla="*/ 6019800 w 6019800"/>
              <a:gd name="connsiteY10" fmla="*/ 3469731 h 4163694"/>
              <a:gd name="connsiteX11" fmla="*/ 5325837 w 6019800"/>
              <a:gd name="connsiteY11" fmla="*/ 4163694 h 4163694"/>
              <a:gd name="connsiteX12" fmla="*/ 2508250 w 6019800"/>
              <a:gd name="connsiteY12" fmla="*/ 4163694 h 4163694"/>
              <a:gd name="connsiteX13" fmla="*/ 1498629 w 6019800"/>
              <a:gd name="connsiteY13" fmla="*/ 4703225 h 4163694"/>
              <a:gd name="connsiteX14" fmla="*/ 1003300 w 6019800"/>
              <a:gd name="connsiteY14" fmla="*/ 4163694 h 4163694"/>
              <a:gd name="connsiteX15" fmla="*/ 693963 w 6019800"/>
              <a:gd name="connsiteY15" fmla="*/ 4163694 h 4163694"/>
              <a:gd name="connsiteX16" fmla="*/ 0 w 6019800"/>
              <a:gd name="connsiteY16" fmla="*/ 3469731 h 4163694"/>
              <a:gd name="connsiteX17" fmla="*/ 0 w 6019800"/>
              <a:gd name="connsiteY17" fmla="*/ 3469745 h 4163694"/>
              <a:gd name="connsiteX18" fmla="*/ 0 w 6019800"/>
              <a:gd name="connsiteY18" fmla="*/ 2428822 h 4163694"/>
              <a:gd name="connsiteX19" fmla="*/ 0 w 6019800"/>
              <a:gd name="connsiteY19" fmla="*/ 2428822 h 4163694"/>
              <a:gd name="connsiteX20" fmla="*/ 0 w 6019800"/>
              <a:gd name="connsiteY20" fmla="*/ 693963 h 416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19800" h="4163694" fill="none" extrusionOk="0">
                <a:moveTo>
                  <a:pt x="0" y="693963"/>
                </a:moveTo>
                <a:cubicBezTo>
                  <a:pt x="-29232" y="314169"/>
                  <a:pt x="291786" y="-4180"/>
                  <a:pt x="693963" y="0"/>
                </a:cubicBezTo>
                <a:cubicBezTo>
                  <a:pt x="840382" y="-17610"/>
                  <a:pt x="904444" y="-20340"/>
                  <a:pt x="1003300" y="0"/>
                </a:cubicBezTo>
                <a:lnTo>
                  <a:pt x="1003300" y="0"/>
                </a:lnTo>
                <a:cubicBezTo>
                  <a:pt x="1614861" y="91700"/>
                  <a:pt x="2299151" y="44696"/>
                  <a:pt x="2508250" y="0"/>
                </a:cubicBezTo>
                <a:cubicBezTo>
                  <a:pt x="2903751" y="26701"/>
                  <a:pt x="4619572" y="-17744"/>
                  <a:pt x="5325837" y="0"/>
                </a:cubicBezTo>
                <a:cubicBezTo>
                  <a:pt x="5752792" y="-43503"/>
                  <a:pt x="5978609" y="280890"/>
                  <a:pt x="6019800" y="693963"/>
                </a:cubicBezTo>
                <a:cubicBezTo>
                  <a:pt x="6014727" y="1185217"/>
                  <a:pt x="6054017" y="2223030"/>
                  <a:pt x="6019800" y="2428822"/>
                </a:cubicBezTo>
                <a:lnTo>
                  <a:pt x="6019800" y="2428822"/>
                </a:lnTo>
                <a:cubicBezTo>
                  <a:pt x="6053477" y="2941826"/>
                  <a:pt x="5985019" y="2964360"/>
                  <a:pt x="6019800" y="3469745"/>
                </a:cubicBezTo>
                <a:cubicBezTo>
                  <a:pt x="6019801" y="3469743"/>
                  <a:pt x="6019799" y="3469737"/>
                  <a:pt x="6019800" y="3469731"/>
                </a:cubicBezTo>
                <a:cubicBezTo>
                  <a:pt x="6028260" y="3852193"/>
                  <a:pt x="5709934" y="4137477"/>
                  <a:pt x="5325837" y="4163694"/>
                </a:cubicBezTo>
                <a:cubicBezTo>
                  <a:pt x="4382349" y="4325871"/>
                  <a:pt x="3156930" y="4080205"/>
                  <a:pt x="2508250" y="4163694"/>
                </a:cubicBezTo>
                <a:cubicBezTo>
                  <a:pt x="1989698" y="4332603"/>
                  <a:pt x="1897723" y="4394224"/>
                  <a:pt x="1498629" y="4703225"/>
                </a:cubicBezTo>
                <a:cubicBezTo>
                  <a:pt x="1321679" y="4475469"/>
                  <a:pt x="1038307" y="4257114"/>
                  <a:pt x="1003300" y="4163694"/>
                </a:cubicBezTo>
                <a:cubicBezTo>
                  <a:pt x="905529" y="4183327"/>
                  <a:pt x="823678" y="4142032"/>
                  <a:pt x="693963" y="4163694"/>
                </a:cubicBezTo>
                <a:cubicBezTo>
                  <a:pt x="340325" y="4188034"/>
                  <a:pt x="-10442" y="3784176"/>
                  <a:pt x="0" y="3469731"/>
                </a:cubicBezTo>
                <a:cubicBezTo>
                  <a:pt x="0" y="3469737"/>
                  <a:pt x="0" y="3469738"/>
                  <a:pt x="0" y="3469745"/>
                </a:cubicBezTo>
                <a:cubicBezTo>
                  <a:pt x="74970" y="3151453"/>
                  <a:pt x="729" y="2613964"/>
                  <a:pt x="0" y="2428822"/>
                </a:cubicBezTo>
                <a:lnTo>
                  <a:pt x="0" y="2428822"/>
                </a:lnTo>
                <a:cubicBezTo>
                  <a:pt x="-74080" y="1720560"/>
                  <a:pt x="-76740" y="1184796"/>
                  <a:pt x="0" y="693963"/>
                </a:cubicBezTo>
                <a:close/>
              </a:path>
              <a:path w="6019800" h="4163694" stroke="0" extrusionOk="0">
                <a:moveTo>
                  <a:pt x="0" y="693963"/>
                </a:moveTo>
                <a:cubicBezTo>
                  <a:pt x="-9419" y="327012"/>
                  <a:pt x="367881" y="-48359"/>
                  <a:pt x="693963" y="0"/>
                </a:cubicBezTo>
                <a:cubicBezTo>
                  <a:pt x="825866" y="17936"/>
                  <a:pt x="963937" y="-17867"/>
                  <a:pt x="1003300" y="0"/>
                </a:cubicBezTo>
                <a:lnTo>
                  <a:pt x="1003300" y="0"/>
                </a:lnTo>
                <a:cubicBezTo>
                  <a:pt x="1307386" y="62096"/>
                  <a:pt x="2142141" y="58798"/>
                  <a:pt x="2508250" y="0"/>
                </a:cubicBezTo>
                <a:cubicBezTo>
                  <a:pt x="3763857" y="167913"/>
                  <a:pt x="4500902" y="78025"/>
                  <a:pt x="5325837" y="0"/>
                </a:cubicBezTo>
                <a:cubicBezTo>
                  <a:pt x="5691264" y="8589"/>
                  <a:pt x="6013614" y="317459"/>
                  <a:pt x="6019800" y="693963"/>
                </a:cubicBezTo>
                <a:cubicBezTo>
                  <a:pt x="6039207" y="1418031"/>
                  <a:pt x="6031654" y="1980415"/>
                  <a:pt x="6019800" y="2428822"/>
                </a:cubicBezTo>
                <a:lnTo>
                  <a:pt x="6019800" y="2428822"/>
                </a:lnTo>
                <a:cubicBezTo>
                  <a:pt x="5997962" y="2773274"/>
                  <a:pt x="6086402" y="3298595"/>
                  <a:pt x="6019800" y="3469745"/>
                </a:cubicBezTo>
                <a:cubicBezTo>
                  <a:pt x="6019801" y="3469738"/>
                  <a:pt x="6019801" y="3469735"/>
                  <a:pt x="6019800" y="3469731"/>
                </a:cubicBezTo>
                <a:cubicBezTo>
                  <a:pt x="6005563" y="3794501"/>
                  <a:pt x="5696926" y="4096970"/>
                  <a:pt x="5325837" y="4163694"/>
                </a:cubicBezTo>
                <a:cubicBezTo>
                  <a:pt x="4001056" y="4330032"/>
                  <a:pt x="3864197" y="4314960"/>
                  <a:pt x="2508250" y="4163694"/>
                </a:cubicBezTo>
                <a:cubicBezTo>
                  <a:pt x="2146164" y="4334599"/>
                  <a:pt x="1631134" y="4631933"/>
                  <a:pt x="1498629" y="4703225"/>
                </a:cubicBezTo>
                <a:cubicBezTo>
                  <a:pt x="1282575" y="4511896"/>
                  <a:pt x="1201700" y="4449062"/>
                  <a:pt x="1003300" y="4163694"/>
                </a:cubicBezTo>
                <a:cubicBezTo>
                  <a:pt x="922221" y="4149646"/>
                  <a:pt x="795682" y="4163615"/>
                  <a:pt x="693963" y="4163694"/>
                </a:cubicBezTo>
                <a:cubicBezTo>
                  <a:pt x="284351" y="4181550"/>
                  <a:pt x="-15563" y="3862484"/>
                  <a:pt x="0" y="3469731"/>
                </a:cubicBezTo>
                <a:cubicBezTo>
                  <a:pt x="-1" y="3469733"/>
                  <a:pt x="1" y="3469741"/>
                  <a:pt x="0" y="3469745"/>
                </a:cubicBezTo>
                <a:cubicBezTo>
                  <a:pt x="-47970" y="3345182"/>
                  <a:pt x="89916" y="2911143"/>
                  <a:pt x="0" y="2428822"/>
                </a:cubicBezTo>
                <a:lnTo>
                  <a:pt x="0" y="2428822"/>
                </a:lnTo>
                <a:cubicBezTo>
                  <a:pt x="5011" y="1924693"/>
                  <a:pt x="-79561" y="1435346"/>
                  <a:pt x="0" y="693963"/>
                </a:cubicBezTo>
                <a:close/>
              </a:path>
            </a:pathLst>
          </a:custGeom>
          <a:solidFill>
            <a:srgbClr val="17A89F"/>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Graphical user interface, application&#10;&#10;Description automatically generated">
            <a:extLst>
              <a:ext uri="{FF2B5EF4-FFF2-40B4-BE49-F238E27FC236}">
                <a16:creationId xmlns:a16="http://schemas.microsoft.com/office/drawing/2014/main" id="{482E7F4A-48FD-6290-3353-06D4610EC1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8127" y="1166178"/>
            <a:ext cx="2758447" cy="4163694"/>
          </a:xfrm>
          <a:prstGeom prst="rect">
            <a:avLst/>
          </a:prstGeom>
          <a:effectLst>
            <a:outerShdw blurRad="76200" dir="18900000" sy="23000" kx="-1200000" algn="bl" rotWithShape="0">
              <a:prstClr val="black">
                <a:alpha val="20000"/>
              </a:prstClr>
            </a:outerShdw>
          </a:effectLst>
        </p:spPr>
      </p:pic>
      <p:sp>
        <p:nvSpPr>
          <p:cNvPr id="5" name="TextBox 4">
            <a:extLst>
              <a:ext uri="{FF2B5EF4-FFF2-40B4-BE49-F238E27FC236}">
                <a16:creationId xmlns:a16="http://schemas.microsoft.com/office/drawing/2014/main" id="{52F8F6C3-E9C4-4587-F14C-19F177A4E5DE}"/>
              </a:ext>
            </a:extLst>
          </p:cNvPr>
          <p:cNvSpPr txBox="1"/>
          <p:nvPr/>
        </p:nvSpPr>
        <p:spPr>
          <a:xfrm>
            <a:off x="1733550" y="1453163"/>
            <a:ext cx="5565735" cy="3539430"/>
          </a:xfrm>
          <a:prstGeom prst="rect">
            <a:avLst/>
          </a:prstGeom>
          <a:noFill/>
        </p:spPr>
        <p:txBody>
          <a:bodyPr wrap="square" lIns="91440" tIns="45720" rIns="91440" bIns="45720" rtlCol="0" anchor="t">
            <a:spAutoFit/>
          </a:bodyPr>
          <a:lstStyle/>
          <a:p>
            <a:r>
              <a:rPr lang="en-GB" sz="2800" i="1">
                <a:solidFill>
                  <a:schemeClr val="bg1"/>
                </a:solidFill>
              </a:rPr>
              <a:t>“As a person with autism I thought it was very relatable. I wish I had access to a book like this when I was 13. It has information at the end about what autism is and how you can help someone with autism. Not cluttered with words…I love the illustrations. They are really cool!”</a:t>
            </a:r>
          </a:p>
        </p:txBody>
      </p:sp>
    </p:spTree>
    <p:extLst>
      <p:ext uri="{BB962C8B-B14F-4D97-AF65-F5344CB8AC3E}">
        <p14:creationId xmlns:p14="http://schemas.microsoft.com/office/powerpoint/2010/main" val="1203327987"/>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peech Bubble: Rectangle with Corners Rounded 5">
            <a:extLst>
              <a:ext uri="{FF2B5EF4-FFF2-40B4-BE49-F238E27FC236}">
                <a16:creationId xmlns:a16="http://schemas.microsoft.com/office/drawing/2014/main" id="{9A083919-F1CB-2A86-72BA-4AE70A9CE0FB}"/>
              </a:ext>
            </a:extLst>
          </p:cNvPr>
          <p:cNvSpPr/>
          <p:nvPr/>
        </p:nvSpPr>
        <p:spPr>
          <a:xfrm>
            <a:off x="5265698" y="1714499"/>
            <a:ext cx="5402302" cy="3138487"/>
          </a:xfrm>
          <a:custGeom>
            <a:avLst/>
            <a:gdLst>
              <a:gd name="connsiteX0" fmla="*/ 0 w 5402302"/>
              <a:gd name="connsiteY0" fmla="*/ 523092 h 3138487"/>
              <a:gd name="connsiteX1" fmla="*/ 523092 w 5402302"/>
              <a:gd name="connsiteY1" fmla="*/ 0 h 3138487"/>
              <a:gd name="connsiteX2" fmla="*/ 900384 w 5402302"/>
              <a:gd name="connsiteY2" fmla="*/ 0 h 3138487"/>
              <a:gd name="connsiteX3" fmla="*/ 900384 w 5402302"/>
              <a:gd name="connsiteY3" fmla="*/ 0 h 3138487"/>
              <a:gd name="connsiteX4" fmla="*/ 2250959 w 5402302"/>
              <a:gd name="connsiteY4" fmla="*/ 0 h 3138487"/>
              <a:gd name="connsiteX5" fmla="*/ 4879210 w 5402302"/>
              <a:gd name="connsiteY5" fmla="*/ 0 h 3138487"/>
              <a:gd name="connsiteX6" fmla="*/ 5402302 w 5402302"/>
              <a:gd name="connsiteY6" fmla="*/ 523092 h 3138487"/>
              <a:gd name="connsiteX7" fmla="*/ 5402302 w 5402302"/>
              <a:gd name="connsiteY7" fmla="*/ 1830784 h 3138487"/>
              <a:gd name="connsiteX8" fmla="*/ 5402302 w 5402302"/>
              <a:gd name="connsiteY8" fmla="*/ 1830784 h 3138487"/>
              <a:gd name="connsiteX9" fmla="*/ 5402302 w 5402302"/>
              <a:gd name="connsiteY9" fmla="*/ 2615406 h 3138487"/>
              <a:gd name="connsiteX10" fmla="*/ 5402302 w 5402302"/>
              <a:gd name="connsiteY10" fmla="*/ 2615395 h 3138487"/>
              <a:gd name="connsiteX11" fmla="*/ 4879210 w 5402302"/>
              <a:gd name="connsiteY11" fmla="*/ 3138487 h 3138487"/>
              <a:gd name="connsiteX12" fmla="*/ 2250959 w 5402302"/>
              <a:gd name="connsiteY12" fmla="*/ 3138487 h 3138487"/>
              <a:gd name="connsiteX13" fmla="*/ 1344903 w 5402302"/>
              <a:gd name="connsiteY13" fmla="*/ 3545172 h 3138487"/>
              <a:gd name="connsiteX14" fmla="*/ 900384 w 5402302"/>
              <a:gd name="connsiteY14" fmla="*/ 3138487 h 3138487"/>
              <a:gd name="connsiteX15" fmla="*/ 523092 w 5402302"/>
              <a:gd name="connsiteY15" fmla="*/ 3138487 h 3138487"/>
              <a:gd name="connsiteX16" fmla="*/ 0 w 5402302"/>
              <a:gd name="connsiteY16" fmla="*/ 2615395 h 3138487"/>
              <a:gd name="connsiteX17" fmla="*/ 0 w 5402302"/>
              <a:gd name="connsiteY17" fmla="*/ 2615406 h 3138487"/>
              <a:gd name="connsiteX18" fmla="*/ 0 w 5402302"/>
              <a:gd name="connsiteY18" fmla="*/ 1830784 h 3138487"/>
              <a:gd name="connsiteX19" fmla="*/ 0 w 5402302"/>
              <a:gd name="connsiteY19" fmla="*/ 1830784 h 3138487"/>
              <a:gd name="connsiteX20" fmla="*/ 0 w 5402302"/>
              <a:gd name="connsiteY20" fmla="*/ 523092 h 313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2302" h="3138487" fill="none" extrusionOk="0">
                <a:moveTo>
                  <a:pt x="0" y="523092"/>
                </a:moveTo>
                <a:cubicBezTo>
                  <a:pt x="-24453" y="237100"/>
                  <a:pt x="203289" y="-6830"/>
                  <a:pt x="523092" y="0"/>
                </a:cubicBezTo>
                <a:cubicBezTo>
                  <a:pt x="661474" y="16001"/>
                  <a:pt x="758090" y="6081"/>
                  <a:pt x="900384" y="0"/>
                </a:cubicBezTo>
                <a:lnTo>
                  <a:pt x="900384" y="0"/>
                </a:lnTo>
                <a:cubicBezTo>
                  <a:pt x="1253223" y="111970"/>
                  <a:pt x="1843095" y="-23455"/>
                  <a:pt x="2250959" y="0"/>
                </a:cubicBezTo>
                <a:cubicBezTo>
                  <a:pt x="2920248" y="26701"/>
                  <a:pt x="4313091" y="-17744"/>
                  <a:pt x="4879210" y="0"/>
                </a:cubicBezTo>
                <a:cubicBezTo>
                  <a:pt x="5180920" y="-12760"/>
                  <a:pt x="5357098" y="201484"/>
                  <a:pt x="5402302" y="523092"/>
                </a:cubicBezTo>
                <a:cubicBezTo>
                  <a:pt x="5480779" y="916312"/>
                  <a:pt x="5353779" y="1422708"/>
                  <a:pt x="5402302" y="1830784"/>
                </a:cubicBezTo>
                <a:lnTo>
                  <a:pt x="5402302" y="1830784"/>
                </a:lnTo>
                <a:cubicBezTo>
                  <a:pt x="5385320" y="2208788"/>
                  <a:pt x="5453636" y="2373177"/>
                  <a:pt x="5402302" y="2615406"/>
                </a:cubicBezTo>
                <a:cubicBezTo>
                  <a:pt x="5402303" y="2615401"/>
                  <a:pt x="5402302" y="2615395"/>
                  <a:pt x="5402302" y="2615395"/>
                </a:cubicBezTo>
                <a:cubicBezTo>
                  <a:pt x="5447288" y="2900022"/>
                  <a:pt x="5169314" y="3100408"/>
                  <a:pt x="4879210" y="3138487"/>
                </a:cubicBezTo>
                <a:cubicBezTo>
                  <a:pt x="3883740" y="3300664"/>
                  <a:pt x="2640671" y="3054998"/>
                  <a:pt x="2250959" y="3138487"/>
                </a:cubicBezTo>
                <a:cubicBezTo>
                  <a:pt x="1811819" y="3343611"/>
                  <a:pt x="1579314" y="3378084"/>
                  <a:pt x="1344903" y="3545172"/>
                </a:cubicBezTo>
                <a:cubicBezTo>
                  <a:pt x="1236812" y="3480457"/>
                  <a:pt x="998586" y="3290868"/>
                  <a:pt x="900384" y="3138487"/>
                </a:cubicBezTo>
                <a:cubicBezTo>
                  <a:pt x="769076" y="3137220"/>
                  <a:pt x="576218" y="3107048"/>
                  <a:pt x="523092" y="3138487"/>
                </a:cubicBezTo>
                <a:cubicBezTo>
                  <a:pt x="278604" y="3174971"/>
                  <a:pt x="-5472" y="2868231"/>
                  <a:pt x="0" y="2615395"/>
                </a:cubicBezTo>
                <a:cubicBezTo>
                  <a:pt x="1" y="2615398"/>
                  <a:pt x="0" y="2615401"/>
                  <a:pt x="0" y="2615406"/>
                </a:cubicBezTo>
                <a:cubicBezTo>
                  <a:pt x="-12370" y="2494420"/>
                  <a:pt x="36445" y="2003597"/>
                  <a:pt x="0" y="1830784"/>
                </a:cubicBezTo>
                <a:lnTo>
                  <a:pt x="0" y="1830784"/>
                </a:lnTo>
                <a:cubicBezTo>
                  <a:pt x="104948" y="1634720"/>
                  <a:pt x="14876" y="757580"/>
                  <a:pt x="0" y="523092"/>
                </a:cubicBezTo>
                <a:close/>
              </a:path>
              <a:path w="5402302" h="3138487" stroke="0" extrusionOk="0">
                <a:moveTo>
                  <a:pt x="0" y="523092"/>
                </a:moveTo>
                <a:cubicBezTo>
                  <a:pt x="-18751" y="266672"/>
                  <a:pt x="259394" y="-21310"/>
                  <a:pt x="523092" y="0"/>
                </a:cubicBezTo>
                <a:cubicBezTo>
                  <a:pt x="649724" y="-21875"/>
                  <a:pt x="828214" y="-28285"/>
                  <a:pt x="900384" y="0"/>
                </a:cubicBezTo>
                <a:lnTo>
                  <a:pt x="900384" y="0"/>
                </a:lnTo>
                <a:cubicBezTo>
                  <a:pt x="1330986" y="91141"/>
                  <a:pt x="1817409" y="-84084"/>
                  <a:pt x="2250959" y="0"/>
                </a:cubicBezTo>
                <a:cubicBezTo>
                  <a:pt x="3318162" y="167913"/>
                  <a:pt x="3701396" y="78025"/>
                  <a:pt x="4879210" y="0"/>
                </a:cubicBezTo>
                <a:cubicBezTo>
                  <a:pt x="5158260" y="4741"/>
                  <a:pt x="5382777" y="255536"/>
                  <a:pt x="5402302" y="523092"/>
                </a:cubicBezTo>
                <a:cubicBezTo>
                  <a:pt x="5498081" y="1027536"/>
                  <a:pt x="5494355" y="1180885"/>
                  <a:pt x="5402302" y="1830784"/>
                </a:cubicBezTo>
                <a:lnTo>
                  <a:pt x="5402302" y="1830784"/>
                </a:lnTo>
                <a:cubicBezTo>
                  <a:pt x="5333864" y="1996914"/>
                  <a:pt x="5333465" y="2487498"/>
                  <a:pt x="5402302" y="2615406"/>
                </a:cubicBezTo>
                <a:cubicBezTo>
                  <a:pt x="5402302" y="2615402"/>
                  <a:pt x="5402302" y="2615398"/>
                  <a:pt x="5402302" y="2615395"/>
                </a:cubicBezTo>
                <a:cubicBezTo>
                  <a:pt x="5394255" y="2871229"/>
                  <a:pt x="5163379" y="3112585"/>
                  <a:pt x="4879210" y="3138487"/>
                </a:cubicBezTo>
                <a:cubicBezTo>
                  <a:pt x="3614679" y="3304825"/>
                  <a:pt x="2736974" y="3289753"/>
                  <a:pt x="2250959" y="3138487"/>
                </a:cubicBezTo>
                <a:cubicBezTo>
                  <a:pt x="2078109" y="3170423"/>
                  <a:pt x="1513957" y="3521893"/>
                  <a:pt x="1344903" y="3545172"/>
                </a:cubicBezTo>
                <a:cubicBezTo>
                  <a:pt x="1214236" y="3371631"/>
                  <a:pt x="1018380" y="3261580"/>
                  <a:pt x="900384" y="3138487"/>
                </a:cubicBezTo>
                <a:cubicBezTo>
                  <a:pt x="729016" y="3125531"/>
                  <a:pt x="625037" y="3129911"/>
                  <a:pt x="523092" y="3138487"/>
                </a:cubicBezTo>
                <a:cubicBezTo>
                  <a:pt x="231044" y="3140623"/>
                  <a:pt x="-38723" y="2927898"/>
                  <a:pt x="0" y="2615395"/>
                </a:cubicBezTo>
                <a:cubicBezTo>
                  <a:pt x="-1" y="2615399"/>
                  <a:pt x="0" y="2615404"/>
                  <a:pt x="0" y="2615406"/>
                </a:cubicBezTo>
                <a:cubicBezTo>
                  <a:pt x="-40836" y="2348958"/>
                  <a:pt x="58990" y="2163655"/>
                  <a:pt x="0" y="1830784"/>
                </a:cubicBezTo>
                <a:lnTo>
                  <a:pt x="0" y="1830784"/>
                </a:lnTo>
                <a:cubicBezTo>
                  <a:pt x="-66061" y="1214528"/>
                  <a:pt x="23155" y="1087631"/>
                  <a:pt x="0" y="523092"/>
                </a:cubicBezTo>
                <a:close/>
              </a:path>
            </a:pathLst>
          </a:custGeom>
          <a:solidFill>
            <a:srgbClr val="EB4C95"/>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sign with white text&#10;&#10;Description automatically generated with medium confidence">
            <a:extLst>
              <a:ext uri="{FF2B5EF4-FFF2-40B4-BE49-F238E27FC236}">
                <a16:creationId xmlns:a16="http://schemas.microsoft.com/office/drawing/2014/main" id="{E5BCD3E3-C598-9672-4DB5-7517F3E5E1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5869" y="1290320"/>
            <a:ext cx="2838396" cy="4277360"/>
          </a:xfrm>
          <a:prstGeom prst="rect">
            <a:avLst/>
          </a:prstGeom>
          <a:effectLst>
            <a:outerShdw blurRad="76200" dir="13500000" sy="23000" kx="1200000" algn="br" rotWithShape="0">
              <a:prstClr val="black">
                <a:alpha val="20000"/>
              </a:prstClr>
            </a:outerShdw>
          </a:effectLst>
        </p:spPr>
      </p:pic>
      <p:sp>
        <p:nvSpPr>
          <p:cNvPr id="5" name="TextBox 4">
            <a:extLst>
              <a:ext uri="{FF2B5EF4-FFF2-40B4-BE49-F238E27FC236}">
                <a16:creationId xmlns:a16="http://schemas.microsoft.com/office/drawing/2014/main" id="{C0FFBA7B-382F-A611-933A-9CEB3DBD62DB}"/>
              </a:ext>
            </a:extLst>
          </p:cNvPr>
          <p:cNvSpPr txBox="1"/>
          <p:nvPr/>
        </p:nvSpPr>
        <p:spPr>
          <a:xfrm>
            <a:off x="5526226" y="2252690"/>
            <a:ext cx="4881245" cy="2062103"/>
          </a:xfrm>
          <a:prstGeom prst="rect">
            <a:avLst/>
          </a:prstGeom>
          <a:noFill/>
        </p:spPr>
        <p:txBody>
          <a:bodyPr wrap="square" rtlCol="0">
            <a:spAutoFit/>
          </a:bodyPr>
          <a:lstStyle/>
          <a:p>
            <a:r>
              <a:rPr lang="en-GB" sz="3200" i="1">
                <a:solidFill>
                  <a:schemeClr val="bg1"/>
                </a:solidFill>
              </a:rPr>
              <a:t>“It's written like someone is talking to you directly. Useful FAQs and headers for sections are really helpful.”</a:t>
            </a:r>
          </a:p>
        </p:txBody>
      </p:sp>
    </p:spTree>
    <p:extLst>
      <p:ext uri="{BB962C8B-B14F-4D97-AF65-F5344CB8AC3E}">
        <p14:creationId xmlns:p14="http://schemas.microsoft.com/office/powerpoint/2010/main" val="874225601"/>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peech Bubble: Rectangle with Corners Rounded 3">
            <a:extLst>
              <a:ext uri="{FF2B5EF4-FFF2-40B4-BE49-F238E27FC236}">
                <a16:creationId xmlns:a16="http://schemas.microsoft.com/office/drawing/2014/main" id="{D15490DF-F7D9-CAA0-7E42-1BF3151E2DB0}"/>
              </a:ext>
            </a:extLst>
          </p:cNvPr>
          <p:cNvSpPr/>
          <p:nvPr/>
        </p:nvSpPr>
        <p:spPr>
          <a:xfrm flipH="1">
            <a:off x="1590674" y="1466849"/>
            <a:ext cx="5789573" cy="3453447"/>
          </a:xfrm>
          <a:custGeom>
            <a:avLst/>
            <a:gdLst>
              <a:gd name="connsiteX0" fmla="*/ 0 w 5789573"/>
              <a:gd name="connsiteY0" fmla="*/ 575586 h 3453447"/>
              <a:gd name="connsiteX1" fmla="*/ 575586 w 5789573"/>
              <a:gd name="connsiteY1" fmla="*/ 0 h 3453447"/>
              <a:gd name="connsiteX2" fmla="*/ 964929 w 5789573"/>
              <a:gd name="connsiteY2" fmla="*/ 0 h 3453447"/>
              <a:gd name="connsiteX3" fmla="*/ 964929 w 5789573"/>
              <a:gd name="connsiteY3" fmla="*/ 0 h 3453447"/>
              <a:gd name="connsiteX4" fmla="*/ 2412322 w 5789573"/>
              <a:gd name="connsiteY4" fmla="*/ 0 h 3453447"/>
              <a:gd name="connsiteX5" fmla="*/ 5213987 w 5789573"/>
              <a:gd name="connsiteY5" fmla="*/ 0 h 3453447"/>
              <a:gd name="connsiteX6" fmla="*/ 5789573 w 5789573"/>
              <a:gd name="connsiteY6" fmla="*/ 575586 h 3453447"/>
              <a:gd name="connsiteX7" fmla="*/ 5789573 w 5789573"/>
              <a:gd name="connsiteY7" fmla="*/ 2014511 h 3453447"/>
              <a:gd name="connsiteX8" fmla="*/ 5789573 w 5789573"/>
              <a:gd name="connsiteY8" fmla="*/ 2014511 h 3453447"/>
              <a:gd name="connsiteX9" fmla="*/ 5789573 w 5789573"/>
              <a:gd name="connsiteY9" fmla="*/ 2877873 h 3453447"/>
              <a:gd name="connsiteX10" fmla="*/ 5789573 w 5789573"/>
              <a:gd name="connsiteY10" fmla="*/ 2877861 h 3453447"/>
              <a:gd name="connsiteX11" fmla="*/ 5213987 w 5789573"/>
              <a:gd name="connsiteY11" fmla="*/ 3453447 h 3453447"/>
              <a:gd name="connsiteX12" fmla="*/ 2412322 w 5789573"/>
              <a:gd name="connsiteY12" fmla="*/ 3453447 h 3453447"/>
              <a:gd name="connsiteX13" fmla="*/ 1441314 w 5789573"/>
              <a:gd name="connsiteY13" fmla="*/ 3900945 h 3453447"/>
              <a:gd name="connsiteX14" fmla="*/ 964929 w 5789573"/>
              <a:gd name="connsiteY14" fmla="*/ 3453447 h 3453447"/>
              <a:gd name="connsiteX15" fmla="*/ 575586 w 5789573"/>
              <a:gd name="connsiteY15" fmla="*/ 3453447 h 3453447"/>
              <a:gd name="connsiteX16" fmla="*/ 0 w 5789573"/>
              <a:gd name="connsiteY16" fmla="*/ 2877861 h 3453447"/>
              <a:gd name="connsiteX17" fmla="*/ 0 w 5789573"/>
              <a:gd name="connsiteY17" fmla="*/ 2877873 h 3453447"/>
              <a:gd name="connsiteX18" fmla="*/ 0 w 5789573"/>
              <a:gd name="connsiteY18" fmla="*/ 2014511 h 3453447"/>
              <a:gd name="connsiteX19" fmla="*/ 0 w 5789573"/>
              <a:gd name="connsiteY19" fmla="*/ 2014511 h 3453447"/>
              <a:gd name="connsiteX20" fmla="*/ 0 w 5789573"/>
              <a:gd name="connsiteY20" fmla="*/ 575586 h 34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89573" h="3453447" fill="none" extrusionOk="0">
                <a:moveTo>
                  <a:pt x="0" y="575586"/>
                </a:moveTo>
                <a:cubicBezTo>
                  <a:pt x="-12164" y="259143"/>
                  <a:pt x="211204" y="-10276"/>
                  <a:pt x="575586" y="0"/>
                </a:cubicBezTo>
                <a:cubicBezTo>
                  <a:pt x="749739" y="-24752"/>
                  <a:pt x="912489" y="-11942"/>
                  <a:pt x="964929" y="0"/>
                </a:cubicBezTo>
                <a:lnTo>
                  <a:pt x="964929" y="0"/>
                </a:lnTo>
                <a:cubicBezTo>
                  <a:pt x="1338948" y="87001"/>
                  <a:pt x="2188480" y="-45074"/>
                  <a:pt x="2412322" y="0"/>
                </a:cubicBezTo>
                <a:cubicBezTo>
                  <a:pt x="3434726" y="26701"/>
                  <a:pt x="4569294" y="-17744"/>
                  <a:pt x="5213987" y="0"/>
                </a:cubicBezTo>
                <a:cubicBezTo>
                  <a:pt x="5540174" y="-8264"/>
                  <a:pt x="5748864" y="228240"/>
                  <a:pt x="5789573" y="575586"/>
                </a:cubicBezTo>
                <a:cubicBezTo>
                  <a:pt x="5720789" y="1258017"/>
                  <a:pt x="5834782" y="1816840"/>
                  <a:pt x="5789573" y="2014511"/>
                </a:cubicBezTo>
                <a:lnTo>
                  <a:pt x="5789573" y="2014511"/>
                </a:lnTo>
                <a:cubicBezTo>
                  <a:pt x="5798943" y="2426918"/>
                  <a:pt x="5801955" y="2537870"/>
                  <a:pt x="5789573" y="2877873"/>
                </a:cubicBezTo>
                <a:cubicBezTo>
                  <a:pt x="5789573" y="2877870"/>
                  <a:pt x="5789573" y="2877861"/>
                  <a:pt x="5789573" y="2877861"/>
                </a:cubicBezTo>
                <a:cubicBezTo>
                  <a:pt x="5810306" y="3193780"/>
                  <a:pt x="5532169" y="3444143"/>
                  <a:pt x="5213987" y="3453447"/>
                </a:cubicBezTo>
                <a:cubicBezTo>
                  <a:pt x="4720649" y="3615624"/>
                  <a:pt x="3704192" y="3369958"/>
                  <a:pt x="2412322" y="3453447"/>
                </a:cubicBezTo>
                <a:cubicBezTo>
                  <a:pt x="2288203" y="3566157"/>
                  <a:pt x="1640873" y="3755078"/>
                  <a:pt x="1441314" y="3900945"/>
                </a:cubicBezTo>
                <a:cubicBezTo>
                  <a:pt x="1341981" y="3824701"/>
                  <a:pt x="1112215" y="3551889"/>
                  <a:pt x="964929" y="3453447"/>
                </a:cubicBezTo>
                <a:cubicBezTo>
                  <a:pt x="883304" y="3456848"/>
                  <a:pt x="685954" y="3419729"/>
                  <a:pt x="575586" y="3453447"/>
                </a:cubicBezTo>
                <a:cubicBezTo>
                  <a:pt x="304660" y="3492028"/>
                  <a:pt x="-9272" y="3134640"/>
                  <a:pt x="0" y="2877861"/>
                </a:cubicBezTo>
                <a:cubicBezTo>
                  <a:pt x="1" y="2877862"/>
                  <a:pt x="-1" y="2877867"/>
                  <a:pt x="0" y="2877873"/>
                </a:cubicBezTo>
                <a:cubicBezTo>
                  <a:pt x="11623" y="2549461"/>
                  <a:pt x="-8655" y="2196545"/>
                  <a:pt x="0" y="2014511"/>
                </a:cubicBezTo>
                <a:lnTo>
                  <a:pt x="0" y="2014511"/>
                </a:lnTo>
                <a:cubicBezTo>
                  <a:pt x="-101819" y="1685693"/>
                  <a:pt x="-6788" y="827609"/>
                  <a:pt x="0" y="575586"/>
                </a:cubicBezTo>
                <a:close/>
              </a:path>
              <a:path w="5789573" h="3453447" stroke="0" extrusionOk="0">
                <a:moveTo>
                  <a:pt x="0" y="575586"/>
                </a:moveTo>
                <a:cubicBezTo>
                  <a:pt x="-20151" y="292600"/>
                  <a:pt x="276688" y="-16059"/>
                  <a:pt x="575586" y="0"/>
                </a:cubicBezTo>
                <a:cubicBezTo>
                  <a:pt x="769367" y="12720"/>
                  <a:pt x="773394" y="-3327"/>
                  <a:pt x="964929" y="0"/>
                </a:cubicBezTo>
                <a:lnTo>
                  <a:pt x="964929" y="0"/>
                </a:lnTo>
                <a:cubicBezTo>
                  <a:pt x="1242236" y="43151"/>
                  <a:pt x="1732089" y="67267"/>
                  <a:pt x="2412322" y="0"/>
                </a:cubicBezTo>
                <a:cubicBezTo>
                  <a:pt x="3429159" y="167913"/>
                  <a:pt x="4024398" y="78025"/>
                  <a:pt x="5213987" y="0"/>
                </a:cubicBezTo>
                <a:cubicBezTo>
                  <a:pt x="5488081" y="21086"/>
                  <a:pt x="5776910" y="271539"/>
                  <a:pt x="5789573" y="575586"/>
                </a:cubicBezTo>
                <a:cubicBezTo>
                  <a:pt x="5768050" y="1250445"/>
                  <a:pt x="5703254" y="1660886"/>
                  <a:pt x="5789573" y="2014511"/>
                </a:cubicBezTo>
                <a:lnTo>
                  <a:pt x="5789573" y="2014511"/>
                </a:lnTo>
                <a:cubicBezTo>
                  <a:pt x="5737178" y="2144423"/>
                  <a:pt x="5848777" y="2576792"/>
                  <a:pt x="5789573" y="2877873"/>
                </a:cubicBezTo>
                <a:cubicBezTo>
                  <a:pt x="5789573" y="2877872"/>
                  <a:pt x="5789573" y="2877862"/>
                  <a:pt x="5789573" y="2877861"/>
                </a:cubicBezTo>
                <a:cubicBezTo>
                  <a:pt x="5776593" y="3142416"/>
                  <a:pt x="5527724" y="3430704"/>
                  <a:pt x="5213987" y="3453447"/>
                </a:cubicBezTo>
                <a:cubicBezTo>
                  <a:pt x="4310172" y="3619785"/>
                  <a:pt x="3564408" y="3604713"/>
                  <a:pt x="2412322" y="3453447"/>
                </a:cubicBezTo>
                <a:cubicBezTo>
                  <a:pt x="2258836" y="3614380"/>
                  <a:pt x="1679667" y="3894098"/>
                  <a:pt x="1441314" y="3900945"/>
                </a:cubicBezTo>
                <a:cubicBezTo>
                  <a:pt x="1280746" y="3673055"/>
                  <a:pt x="1128582" y="3542070"/>
                  <a:pt x="964929" y="3453447"/>
                </a:cubicBezTo>
                <a:cubicBezTo>
                  <a:pt x="853635" y="3477183"/>
                  <a:pt x="719305" y="3419413"/>
                  <a:pt x="575586" y="3453447"/>
                </a:cubicBezTo>
                <a:cubicBezTo>
                  <a:pt x="232051" y="3470829"/>
                  <a:pt x="-32907" y="3215809"/>
                  <a:pt x="0" y="2877861"/>
                </a:cubicBezTo>
                <a:cubicBezTo>
                  <a:pt x="1" y="2877864"/>
                  <a:pt x="0" y="2877870"/>
                  <a:pt x="0" y="2877873"/>
                </a:cubicBezTo>
                <a:cubicBezTo>
                  <a:pt x="23504" y="2714714"/>
                  <a:pt x="-22548" y="2226131"/>
                  <a:pt x="0" y="2014511"/>
                </a:cubicBezTo>
                <a:lnTo>
                  <a:pt x="0" y="2014511"/>
                </a:lnTo>
                <a:cubicBezTo>
                  <a:pt x="75044" y="1673109"/>
                  <a:pt x="124706" y="767316"/>
                  <a:pt x="0" y="575586"/>
                </a:cubicBezTo>
                <a:close/>
              </a:path>
            </a:pathLst>
          </a:custGeom>
          <a:solidFill>
            <a:srgbClr val="17A89F"/>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30E0902F-3BE6-C96D-7BF0-456D1E90EE0F}"/>
              </a:ext>
            </a:extLst>
          </p:cNvPr>
          <p:cNvSpPr txBox="1"/>
          <p:nvPr/>
        </p:nvSpPr>
        <p:spPr>
          <a:xfrm>
            <a:off x="1882774" y="1762411"/>
            <a:ext cx="5198746" cy="2862322"/>
          </a:xfrm>
          <a:prstGeom prst="rect">
            <a:avLst/>
          </a:prstGeom>
          <a:noFill/>
        </p:spPr>
        <p:txBody>
          <a:bodyPr wrap="square" rtlCol="0">
            <a:spAutoFit/>
          </a:bodyPr>
          <a:lstStyle/>
          <a:p>
            <a:r>
              <a:rPr lang="en-GB" sz="3000" i="1">
                <a:solidFill>
                  <a:schemeClr val="bg1"/>
                </a:solidFill>
              </a:rPr>
              <a:t>“The content page made me happy! I like the doodles, how the chapters are organised. I like that there are stories of real people, it includes advice for allies. The book is informative.”</a:t>
            </a:r>
          </a:p>
        </p:txBody>
      </p:sp>
      <p:pic>
        <p:nvPicPr>
          <p:cNvPr id="6" name="Picture 5" descr="A picture containing text, clipart, vector graphics&#10;&#10;Description automatically generated">
            <a:extLst>
              <a:ext uri="{FF2B5EF4-FFF2-40B4-BE49-F238E27FC236}">
                <a16:creationId xmlns:a16="http://schemas.microsoft.com/office/drawing/2014/main" id="{5F0A1C6C-89A8-ADB6-B4BA-5F1A882FA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2874" y="1259920"/>
            <a:ext cx="2680989" cy="4114720"/>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08816684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peech Bubble: Rectangle with Corners Rounded 4">
            <a:extLst>
              <a:ext uri="{FF2B5EF4-FFF2-40B4-BE49-F238E27FC236}">
                <a16:creationId xmlns:a16="http://schemas.microsoft.com/office/drawing/2014/main" id="{C8609319-4CFA-6198-1B11-3EFD5238FCF6}"/>
              </a:ext>
            </a:extLst>
          </p:cNvPr>
          <p:cNvSpPr/>
          <p:nvPr/>
        </p:nvSpPr>
        <p:spPr>
          <a:xfrm>
            <a:off x="5218882" y="1428750"/>
            <a:ext cx="5344344" cy="3686175"/>
          </a:xfrm>
          <a:custGeom>
            <a:avLst/>
            <a:gdLst>
              <a:gd name="connsiteX0" fmla="*/ 0 w 5344344"/>
              <a:gd name="connsiteY0" fmla="*/ 614375 h 3686175"/>
              <a:gd name="connsiteX1" fmla="*/ 614375 w 5344344"/>
              <a:gd name="connsiteY1" fmla="*/ 0 h 3686175"/>
              <a:gd name="connsiteX2" fmla="*/ 890724 w 5344344"/>
              <a:gd name="connsiteY2" fmla="*/ 0 h 3686175"/>
              <a:gd name="connsiteX3" fmla="*/ 890724 w 5344344"/>
              <a:gd name="connsiteY3" fmla="*/ 0 h 3686175"/>
              <a:gd name="connsiteX4" fmla="*/ 2226810 w 5344344"/>
              <a:gd name="connsiteY4" fmla="*/ 0 h 3686175"/>
              <a:gd name="connsiteX5" fmla="*/ 4729969 w 5344344"/>
              <a:gd name="connsiteY5" fmla="*/ 0 h 3686175"/>
              <a:gd name="connsiteX6" fmla="*/ 5344344 w 5344344"/>
              <a:gd name="connsiteY6" fmla="*/ 614375 h 3686175"/>
              <a:gd name="connsiteX7" fmla="*/ 5344344 w 5344344"/>
              <a:gd name="connsiteY7" fmla="*/ 2150269 h 3686175"/>
              <a:gd name="connsiteX8" fmla="*/ 5344344 w 5344344"/>
              <a:gd name="connsiteY8" fmla="*/ 2150269 h 3686175"/>
              <a:gd name="connsiteX9" fmla="*/ 5344344 w 5344344"/>
              <a:gd name="connsiteY9" fmla="*/ 3071813 h 3686175"/>
              <a:gd name="connsiteX10" fmla="*/ 5344344 w 5344344"/>
              <a:gd name="connsiteY10" fmla="*/ 3071800 h 3686175"/>
              <a:gd name="connsiteX11" fmla="*/ 4729969 w 5344344"/>
              <a:gd name="connsiteY11" fmla="*/ 3686175 h 3686175"/>
              <a:gd name="connsiteX12" fmla="*/ 2226810 w 5344344"/>
              <a:gd name="connsiteY12" fmla="*/ 3686175 h 3686175"/>
              <a:gd name="connsiteX13" fmla="*/ 1330474 w 5344344"/>
              <a:gd name="connsiteY13" fmla="*/ 4163830 h 3686175"/>
              <a:gd name="connsiteX14" fmla="*/ 890724 w 5344344"/>
              <a:gd name="connsiteY14" fmla="*/ 3686175 h 3686175"/>
              <a:gd name="connsiteX15" fmla="*/ 614375 w 5344344"/>
              <a:gd name="connsiteY15" fmla="*/ 3686175 h 3686175"/>
              <a:gd name="connsiteX16" fmla="*/ 0 w 5344344"/>
              <a:gd name="connsiteY16" fmla="*/ 3071800 h 3686175"/>
              <a:gd name="connsiteX17" fmla="*/ 0 w 5344344"/>
              <a:gd name="connsiteY17" fmla="*/ 3071813 h 3686175"/>
              <a:gd name="connsiteX18" fmla="*/ 0 w 5344344"/>
              <a:gd name="connsiteY18" fmla="*/ 2150269 h 3686175"/>
              <a:gd name="connsiteX19" fmla="*/ 0 w 5344344"/>
              <a:gd name="connsiteY19" fmla="*/ 2150269 h 3686175"/>
              <a:gd name="connsiteX20" fmla="*/ 0 w 5344344"/>
              <a:gd name="connsiteY20" fmla="*/ 614375 h 368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44344" h="3686175" fill="none" extrusionOk="0">
                <a:moveTo>
                  <a:pt x="0" y="614375"/>
                </a:moveTo>
                <a:cubicBezTo>
                  <a:pt x="-34273" y="279135"/>
                  <a:pt x="214737" y="-13333"/>
                  <a:pt x="614375" y="0"/>
                </a:cubicBezTo>
                <a:cubicBezTo>
                  <a:pt x="681146" y="-18205"/>
                  <a:pt x="848840" y="-14554"/>
                  <a:pt x="890724" y="0"/>
                </a:cubicBezTo>
                <a:lnTo>
                  <a:pt x="890724" y="0"/>
                </a:lnTo>
                <a:cubicBezTo>
                  <a:pt x="1135766" y="47026"/>
                  <a:pt x="2077094" y="-58003"/>
                  <a:pt x="2226810" y="0"/>
                </a:cubicBezTo>
                <a:cubicBezTo>
                  <a:pt x="2841121" y="26701"/>
                  <a:pt x="4371569" y="-17744"/>
                  <a:pt x="4729969" y="0"/>
                </a:cubicBezTo>
                <a:cubicBezTo>
                  <a:pt x="5090728" y="-21357"/>
                  <a:pt x="5308351" y="249018"/>
                  <a:pt x="5344344" y="614375"/>
                </a:cubicBezTo>
                <a:cubicBezTo>
                  <a:pt x="5371055" y="1063201"/>
                  <a:pt x="5288673" y="1978104"/>
                  <a:pt x="5344344" y="2150269"/>
                </a:cubicBezTo>
                <a:lnTo>
                  <a:pt x="5344344" y="2150269"/>
                </a:lnTo>
                <a:cubicBezTo>
                  <a:pt x="5382190" y="2427723"/>
                  <a:pt x="5402256" y="2638069"/>
                  <a:pt x="5344344" y="3071813"/>
                </a:cubicBezTo>
                <a:cubicBezTo>
                  <a:pt x="5344345" y="3071810"/>
                  <a:pt x="5344345" y="3071804"/>
                  <a:pt x="5344344" y="3071800"/>
                </a:cubicBezTo>
                <a:cubicBezTo>
                  <a:pt x="5378044" y="3407912"/>
                  <a:pt x="5069710" y="3672588"/>
                  <a:pt x="4729969" y="3686175"/>
                </a:cubicBezTo>
                <a:cubicBezTo>
                  <a:pt x="4120176" y="3848352"/>
                  <a:pt x="2500599" y="3602686"/>
                  <a:pt x="2226810" y="3686175"/>
                </a:cubicBezTo>
                <a:cubicBezTo>
                  <a:pt x="1958557" y="3763101"/>
                  <a:pt x="1626028" y="4053219"/>
                  <a:pt x="1330474" y="4163830"/>
                </a:cubicBezTo>
                <a:cubicBezTo>
                  <a:pt x="1151819" y="4033573"/>
                  <a:pt x="1028885" y="3916167"/>
                  <a:pt x="890724" y="3686175"/>
                </a:cubicBezTo>
                <a:cubicBezTo>
                  <a:pt x="834648" y="3699862"/>
                  <a:pt x="720646" y="3673380"/>
                  <a:pt x="614375" y="3686175"/>
                </a:cubicBezTo>
                <a:cubicBezTo>
                  <a:pt x="296900" y="3704114"/>
                  <a:pt x="-4022" y="3384605"/>
                  <a:pt x="0" y="3071800"/>
                </a:cubicBezTo>
                <a:cubicBezTo>
                  <a:pt x="0" y="3071806"/>
                  <a:pt x="-1" y="3071811"/>
                  <a:pt x="0" y="3071813"/>
                </a:cubicBezTo>
                <a:cubicBezTo>
                  <a:pt x="7520" y="2821365"/>
                  <a:pt x="-34541" y="2592537"/>
                  <a:pt x="0" y="2150269"/>
                </a:cubicBezTo>
                <a:lnTo>
                  <a:pt x="0" y="2150269"/>
                </a:lnTo>
                <a:cubicBezTo>
                  <a:pt x="43889" y="1990080"/>
                  <a:pt x="-91147" y="951935"/>
                  <a:pt x="0" y="614375"/>
                </a:cubicBezTo>
                <a:close/>
              </a:path>
              <a:path w="5344344" h="3686175" stroke="0" extrusionOk="0">
                <a:moveTo>
                  <a:pt x="0" y="614375"/>
                </a:moveTo>
                <a:cubicBezTo>
                  <a:pt x="-15616" y="302112"/>
                  <a:pt x="279484" y="-3737"/>
                  <a:pt x="614375" y="0"/>
                </a:cubicBezTo>
                <a:cubicBezTo>
                  <a:pt x="751425" y="-9028"/>
                  <a:pt x="832357" y="-10480"/>
                  <a:pt x="890724" y="0"/>
                </a:cubicBezTo>
                <a:lnTo>
                  <a:pt x="890724" y="0"/>
                </a:lnTo>
                <a:cubicBezTo>
                  <a:pt x="1285938" y="-59164"/>
                  <a:pt x="1608892" y="-17546"/>
                  <a:pt x="2226810" y="0"/>
                </a:cubicBezTo>
                <a:cubicBezTo>
                  <a:pt x="2832398" y="167913"/>
                  <a:pt x="4052165" y="78025"/>
                  <a:pt x="4729969" y="0"/>
                </a:cubicBezTo>
                <a:cubicBezTo>
                  <a:pt x="5064550" y="2277"/>
                  <a:pt x="5324298" y="296975"/>
                  <a:pt x="5344344" y="614375"/>
                </a:cubicBezTo>
                <a:cubicBezTo>
                  <a:pt x="5211840" y="1128176"/>
                  <a:pt x="5326730" y="1470403"/>
                  <a:pt x="5344344" y="2150269"/>
                </a:cubicBezTo>
                <a:lnTo>
                  <a:pt x="5344344" y="2150269"/>
                </a:lnTo>
                <a:cubicBezTo>
                  <a:pt x="5388446" y="2473140"/>
                  <a:pt x="5380871" y="2931933"/>
                  <a:pt x="5344344" y="3071813"/>
                </a:cubicBezTo>
                <a:cubicBezTo>
                  <a:pt x="5344345" y="3071808"/>
                  <a:pt x="5344344" y="3071801"/>
                  <a:pt x="5344344" y="3071800"/>
                </a:cubicBezTo>
                <a:cubicBezTo>
                  <a:pt x="5340083" y="3393603"/>
                  <a:pt x="5066090" y="3668700"/>
                  <a:pt x="4729969" y="3686175"/>
                </a:cubicBezTo>
                <a:cubicBezTo>
                  <a:pt x="4297037" y="3852513"/>
                  <a:pt x="2500529" y="3837441"/>
                  <a:pt x="2226810" y="3686175"/>
                </a:cubicBezTo>
                <a:cubicBezTo>
                  <a:pt x="2065343" y="3867561"/>
                  <a:pt x="1650467" y="3980795"/>
                  <a:pt x="1330474" y="4163830"/>
                </a:cubicBezTo>
                <a:cubicBezTo>
                  <a:pt x="1119743" y="3971547"/>
                  <a:pt x="944818" y="3817645"/>
                  <a:pt x="890724" y="3686175"/>
                </a:cubicBezTo>
                <a:cubicBezTo>
                  <a:pt x="796069" y="3704328"/>
                  <a:pt x="728573" y="3673193"/>
                  <a:pt x="614375" y="3686175"/>
                </a:cubicBezTo>
                <a:cubicBezTo>
                  <a:pt x="240722" y="3709450"/>
                  <a:pt x="-11813" y="3418312"/>
                  <a:pt x="0" y="3071800"/>
                </a:cubicBezTo>
                <a:cubicBezTo>
                  <a:pt x="0" y="3071803"/>
                  <a:pt x="0" y="3071807"/>
                  <a:pt x="0" y="3071813"/>
                </a:cubicBezTo>
                <a:cubicBezTo>
                  <a:pt x="65640" y="2744505"/>
                  <a:pt x="-47000" y="2404743"/>
                  <a:pt x="0" y="2150269"/>
                </a:cubicBezTo>
                <a:lnTo>
                  <a:pt x="0" y="2150269"/>
                </a:lnTo>
                <a:cubicBezTo>
                  <a:pt x="119314" y="1949521"/>
                  <a:pt x="-75955" y="961064"/>
                  <a:pt x="0" y="614375"/>
                </a:cubicBezTo>
                <a:close/>
              </a:path>
            </a:pathLst>
          </a:custGeom>
          <a:solidFill>
            <a:srgbClr val="EB4C95"/>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text&#10;&#10;Description automatically generated">
            <a:extLst>
              <a:ext uri="{FF2B5EF4-FFF2-40B4-BE49-F238E27FC236}">
                <a16:creationId xmlns:a16="http://schemas.microsoft.com/office/drawing/2014/main" id="{D9824B0A-8957-E2C2-357F-DD8742A74C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9435" y="1354317"/>
            <a:ext cx="2722880" cy="4149366"/>
          </a:xfrm>
          <a:prstGeom prst="rect">
            <a:avLst/>
          </a:prstGeom>
          <a:effectLst>
            <a:outerShdw blurRad="76200" dir="13500000" sy="23000" kx="1200000" algn="br" rotWithShape="0">
              <a:prstClr val="black">
                <a:alpha val="20000"/>
              </a:prstClr>
            </a:outerShdw>
          </a:effectLst>
        </p:spPr>
      </p:pic>
      <p:sp>
        <p:nvSpPr>
          <p:cNvPr id="4" name="TextBox 3">
            <a:extLst>
              <a:ext uri="{FF2B5EF4-FFF2-40B4-BE49-F238E27FC236}">
                <a16:creationId xmlns:a16="http://schemas.microsoft.com/office/drawing/2014/main" id="{2F6A1515-D0CC-9971-E23A-CA2CC68223A7}"/>
              </a:ext>
            </a:extLst>
          </p:cNvPr>
          <p:cNvSpPr txBox="1"/>
          <p:nvPr/>
        </p:nvSpPr>
        <p:spPr>
          <a:xfrm>
            <a:off x="5686425" y="1840676"/>
            <a:ext cx="4866005" cy="2862322"/>
          </a:xfrm>
          <a:prstGeom prst="rect">
            <a:avLst/>
          </a:prstGeom>
          <a:noFill/>
        </p:spPr>
        <p:txBody>
          <a:bodyPr wrap="square" rtlCol="0">
            <a:spAutoFit/>
          </a:bodyPr>
          <a:lstStyle/>
          <a:p>
            <a:r>
              <a:rPr lang="en-GB" sz="3000" i="1">
                <a:solidFill>
                  <a:schemeClr val="bg1"/>
                </a:solidFill>
              </a:rPr>
              <a:t>“It goes straight to the point. It covers consent and body image. It encourages you to recognise when it's time to take a break from social media.”</a:t>
            </a:r>
          </a:p>
        </p:txBody>
      </p:sp>
    </p:spTree>
    <p:extLst>
      <p:ext uri="{BB962C8B-B14F-4D97-AF65-F5344CB8AC3E}">
        <p14:creationId xmlns:p14="http://schemas.microsoft.com/office/powerpoint/2010/main" val="1493030302"/>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F22DD42F-D2CB-9F39-97F2-9934E3ADE9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2486" y="2599363"/>
            <a:ext cx="2375262" cy="336702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3E40F0A-F9B4-7557-FCA0-79D38702A6D5}"/>
              </a:ext>
            </a:extLst>
          </p:cNvPr>
          <p:cNvPicPr>
            <a:picLocks noChangeAspect="1"/>
          </p:cNvPicPr>
          <p:nvPr/>
        </p:nvPicPr>
        <p:blipFill rotWithShape="1">
          <a:blip r:embed="rId3">
            <a:extLst>
              <a:ext uri="{28A0092B-C50C-407E-A947-70E740481C1C}">
                <a14:useLocalDpi xmlns:a14="http://schemas.microsoft.com/office/drawing/2010/main" val="0"/>
              </a:ext>
            </a:extLst>
          </a:blip>
          <a:srcRect l="1723" t="2371" r="1723" b="2815"/>
          <a:stretch/>
        </p:blipFill>
        <p:spPr>
          <a:xfrm>
            <a:off x="6374254" y="2599363"/>
            <a:ext cx="2472657" cy="3367022"/>
          </a:xfrm>
          <a:prstGeom prst="rect">
            <a:avLst/>
          </a:prstGeom>
        </p:spPr>
      </p:pic>
      <p:sp>
        <p:nvSpPr>
          <p:cNvPr id="2" name="Content Placeholder 2">
            <a:extLst>
              <a:ext uri="{FF2B5EF4-FFF2-40B4-BE49-F238E27FC236}">
                <a16:creationId xmlns:a16="http://schemas.microsoft.com/office/drawing/2014/main" id="{629910BE-42CE-B578-05AB-384B1F44841A}"/>
              </a:ext>
            </a:extLst>
          </p:cNvPr>
          <p:cNvSpPr>
            <a:spLocks noGrp="1"/>
          </p:cNvSpPr>
          <p:nvPr>
            <p:ph idx="1"/>
          </p:nvPr>
        </p:nvSpPr>
        <p:spPr>
          <a:xfrm>
            <a:off x="1808252" y="1035181"/>
            <a:ext cx="8194710" cy="1348423"/>
          </a:xfrm>
        </p:spPr>
        <p:txBody>
          <a:bodyPr vert="horz" lIns="91440" tIns="45720" rIns="91440" bIns="45720" rtlCol="0" anchor="t">
            <a:normAutofit/>
          </a:bodyPr>
          <a:lstStyle/>
          <a:p>
            <a:pPr marL="114300" indent="0" algn="ctr" fontAlgn="base">
              <a:lnSpc>
                <a:spcPct val="100000"/>
              </a:lnSpc>
              <a:spcBef>
                <a:spcPts val="0"/>
              </a:spcBef>
              <a:spcAft>
                <a:spcPct val="0"/>
              </a:spcAft>
              <a:buClr>
                <a:srgbClr val="F05323"/>
              </a:buClr>
              <a:buSzPct val="103000"/>
              <a:buNone/>
            </a:pPr>
            <a:r>
              <a:rPr lang="en-GB" sz="4000" dirty="0">
                <a:solidFill>
                  <a:srgbClr val="17A89F"/>
                </a:solidFill>
                <a:latin typeface="Calibri"/>
                <a:ea typeface="Calibri"/>
                <a:cs typeface="Calibri"/>
              </a:rPr>
              <a:t>There are Reading Well booklists for </a:t>
            </a:r>
            <a:r>
              <a:rPr lang="en-GB" sz="4000" b="1" dirty="0">
                <a:solidFill>
                  <a:srgbClr val="17A89F"/>
                </a:solidFill>
                <a:latin typeface="Calibri"/>
                <a:ea typeface="Calibri"/>
                <a:cs typeface="Calibri"/>
              </a:rPr>
              <a:t>children</a:t>
            </a:r>
            <a:r>
              <a:rPr lang="en-GB" sz="4000" dirty="0">
                <a:solidFill>
                  <a:srgbClr val="17A89F"/>
                </a:solidFill>
                <a:latin typeface="Calibri"/>
                <a:ea typeface="Calibri"/>
                <a:cs typeface="Calibri"/>
              </a:rPr>
              <a:t> and </a:t>
            </a:r>
            <a:r>
              <a:rPr lang="en-GB" sz="4000" b="1" dirty="0">
                <a:solidFill>
                  <a:srgbClr val="17A89F"/>
                </a:solidFill>
                <a:latin typeface="Calibri"/>
                <a:ea typeface="Calibri"/>
                <a:cs typeface="Calibri"/>
              </a:rPr>
              <a:t>adults</a:t>
            </a:r>
            <a:r>
              <a:rPr lang="en-GB" sz="4000" dirty="0">
                <a:solidFill>
                  <a:srgbClr val="17A89F"/>
                </a:solidFill>
                <a:latin typeface="Calibri"/>
                <a:ea typeface="Calibri"/>
                <a:cs typeface="Calibri"/>
              </a:rPr>
              <a:t> too</a:t>
            </a:r>
            <a:endParaRPr lang="en-US" sz="4000" dirty="0">
              <a:solidFill>
                <a:srgbClr val="17A89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804369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7003151-B8BE-1740-8E60-043871A6CDCB}" vid="{9C8A6C8D-9BE4-A642-B566-1C710426D763}"/>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5FBA1C603EEA499CBF596389E140D1" ma:contentTypeVersion="19" ma:contentTypeDescription="Create a new document." ma:contentTypeScope="" ma:versionID="b33b870afad9c43ed6d2b86ea5dcf256">
  <xsd:schema xmlns:xsd="http://www.w3.org/2001/XMLSchema" xmlns:xs="http://www.w3.org/2001/XMLSchema" xmlns:p="http://schemas.microsoft.com/office/2006/metadata/properties" xmlns:ns2="88329ebe-eddf-4a13-9155-b00765335f16" xmlns:ns3="d3493080-8355-45f9-82a1-ed57c908bae9" targetNamespace="http://schemas.microsoft.com/office/2006/metadata/properties" ma:root="true" ma:fieldsID="e4ab86ad42d488098df50cbc9428d7ee" ns2:_="" ns3:_="">
    <xsd:import namespace="88329ebe-eddf-4a13-9155-b00765335f16"/>
    <xsd:import namespace="d3493080-8355-45f9-82a1-ed57c908bae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329ebe-eddf-4a13-9155-b00765335f1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326218f1-32cf-468b-a60d-5427b163251e}" ma:internalName="TaxCatchAll" ma:showField="CatchAllData" ma:web="88329ebe-eddf-4a13-9155-b00765335f1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3493080-8355-45f9-82a1-ed57c908bae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021c833-ab33-4879-862a-6dff463a2d5f"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3493080-8355-45f9-82a1-ed57c908bae9">
      <Terms xmlns="http://schemas.microsoft.com/office/infopath/2007/PartnerControls"/>
    </lcf76f155ced4ddcb4097134ff3c332f>
    <TaxCatchAll xmlns="88329ebe-eddf-4a13-9155-b00765335f16" xsi:nil="true"/>
  </documentManagement>
</p:properties>
</file>

<file path=customXml/itemProps1.xml><?xml version="1.0" encoding="utf-8"?>
<ds:datastoreItem xmlns:ds="http://schemas.openxmlformats.org/officeDocument/2006/customXml" ds:itemID="{A6018390-AC03-4734-B772-D133193A9BA1}">
  <ds:schemaRefs>
    <ds:schemaRef ds:uri="88329ebe-eddf-4a13-9155-b00765335f16"/>
    <ds:schemaRef ds:uri="d3493080-8355-45f9-82a1-ed57c908ba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4278F40-41C4-47F2-9513-0F7C04579005}">
  <ds:schemaRefs>
    <ds:schemaRef ds:uri="http://schemas.microsoft.com/sharepoint/v3/contenttype/forms"/>
  </ds:schemaRefs>
</ds:datastoreItem>
</file>

<file path=customXml/itemProps3.xml><?xml version="1.0" encoding="utf-8"?>
<ds:datastoreItem xmlns:ds="http://schemas.openxmlformats.org/officeDocument/2006/customXml" ds:itemID="{09A71D3D-8451-4310-A879-1618466DD69C}">
  <ds:schemaRefs>
    <ds:schemaRef ds:uri="88329ebe-eddf-4a13-9155-b00765335f16"/>
    <ds:schemaRef ds:uri="d3493080-8355-45f9-82a1-ed57c908bae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249</Words>
  <Application>Microsoft Office PowerPoint</Application>
  <PresentationFormat>Widescreen</PresentationFormat>
  <Paragraphs>15</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Niven</dc:creator>
  <cp:lastModifiedBy>Hannah Pimble</cp:lastModifiedBy>
  <cp:revision>1</cp:revision>
  <dcterms:created xsi:type="dcterms:W3CDTF">2022-06-01T15:39:07Z</dcterms:created>
  <dcterms:modified xsi:type="dcterms:W3CDTF">2022-08-12T09:36:08Z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0x010100605FBA1C603EEA499CBF596389E140D1</vt:lpwstr>
  </property>
  <property fmtid="{D5CDD505-2E9C-101B-9397-08002B2CF9AE}" pid="3" name="MediaServiceImageTags">
    <vt:lpwstr/>
  </property>
</Properties>
</file>