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6_827C75BE.xml" ContentType="application/vnd.ms-powerpoint.comments+xml"/>
  <Override PartName="/ppt/notesSlides/notesSlide5.xml" ContentType="application/vnd.openxmlformats-officedocument.presentationml.notesSlide+xml"/>
  <Override PartName="/ppt/comments/modernComment_10C_6BED7BAA.xml" ContentType="application/vnd.ms-powerpoint.comments+xml"/>
  <Override PartName="/ppt/notesSlides/notesSlide6.xml" ContentType="application/vnd.openxmlformats-officedocument.presentationml.notesSlide+xml"/>
  <Override PartName="/ppt/comments/modernComment_117_A3917D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48" r:id="rId5"/>
  </p:sldMasterIdLst>
  <p:notesMasterIdLst>
    <p:notesMasterId r:id="rId14"/>
  </p:notesMasterIdLst>
  <p:handoutMasterIdLst>
    <p:handoutMasterId r:id="rId15"/>
  </p:handoutMasterIdLst>
  <p:sldIdLst>
    <p:sldId id="269" r:id="rId6"/>
    <p:sldId id="270" r:id="rId7"/>
    <p:sldId id="277" r:id="rId8"/>
    <p:sldId id="274" r:id="rId9"/>
    <p:sldId id="278" r:id="rId10"/>
    <p:sldId id="268" r:id="rId11"/>
    <p:sldId id="279"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49483A-E410-260F-34F2-009CAEE5496E}" name="Olwen Lynch" initials="OL" userId="S::olwen.lynch@readingagency.org.uk::49afc3c2-088c-4981-a58b-d24be68454a2" providerId="AD"/>
  <p188:author id="{62D48745-C00C-FB6F-3E21-FAFB2797BC34}" name="Emma Braithwaite" initials="EB" userId="S::emma.braithwaite@readingagency.org.uk::47321848-9bd3-4e28-a1ed-0889409915c4" providerId="AD"/>
  <p188:author id="{EAE974C9-1C01-7E71-8EA9-15902D98BC65}" name="Clare Williams" initials="CW" userId="S::clare.williams@readingagency.org.uk::410aef48-e92f-4f0f-90b1-9790d4084c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7FA"/>
    <a:srgbClr val="B6EAFC"/>
    <a:srgbClr val="63C8EC"/>
    <a:srgbClr val="009F3C"/>
    <a:srgbClr val="FAAD81"/>
    <a:srgbClr val="FAC410"/>
    <a:srgbClr val="9F9500"/>
    <a:srgbClr val="8DC73F"/>
    <a:srgbClr val="F9C937"/>
    <a:srgbClr val="F28D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CCD25-A764-97CF-D9D3-5507BE394114}" v="6" dt="2023-03-20T09:06:54.499"/>
    <p1510:client id="{4A481E65-E501-4E71-8F56-21ED96A55679}" v="1" dt="2023-03-17T12:57:02.305"/>
    <p1510:client id="{843C7E91-3EE0-D833-DBF1-725C34856F91}" v="227" dt="2023-03-21T15:30:33.659"/>
    <p1510:client id="{9EDF5F15-D771-851F-AA2F-A55765DA37B5}" v="219" dt="2023-03-24T16:49:51.643"/>
    <p1510:client id="{B2DEFC96-5DEF-C446-B4DC-653C217D195F}" v="217" dt="2023-03-16T17:14:29.485"/>
    <p1510:client id="{C8C94D5E-205F-7223-5CC0-CA4F24E90120}" v="7" dt="2023-03-16T17:35:57.169"/>
    <p1510:client id="{E0AF4CEF-C277-89E3-310C-AF8674168B5F}" v="14" dt="2023-03-29T14:34:27.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omments/modernComment_10C_6BED7BAA.xml><?xml version="1.0" encoding="utf-8"?>
<p188:cmLst xmlns:a="http://schemas.openxmlformats.org/drawingml/2006/main" xmlns:r="http://schemas.openxmlformats.org/officeDocument/2006/relationships" xmlns:p188="http://schemas.microsoft.com/office/powerpoint/2018/8/main">
  <p188:cm id="{69580683-3C43-4E00-8FBF-D933B2B92988}" authorId="{EAE974C9-1C01-7E71-8EA9-15902D98BC65}" status="resolved" created="2023-03-17T12:58:04.473" complete="100000">
    <pc:sldMkLst xmlns:pc="http://schemas.microsoft.com/office/powerpoint/2013/main/command">
      <pc:docMk/>
      <pc:sldMk cId="1810725802" sldId="268"/>
    </pc:sldMkLst>
    <p188:txBody>
      <a:bodyPr/>
      <a:lstStyle/>
      <a:p>
        <a:r>
          <a:rPr lang="en-GB"/>
          <a:t>I'd suggest changing to the following:
Ready, Set, Read! will begin in libraries across Scotland on Saturday 24 June, and in libraries across England and Wales on Saturday 8 July. [Please edit to reflect your local start/finish dates and include any information on launch events and summer activities]
I think the intention is that library staff will use this presentation when doing school assemblies etc, so the notes can be for the library staff.</a:t>
        </a:r>
      </a:p>
    </p188:txBody>
  </p188:cm>
</p188:cmLst>
</file>

<file path=ppt/comments/modernComment_116_827C75BE.xml><?xml version="1.0" encoding="utf-8"?>
<p188:cmLst xmlns:a="http://schemas.openxmlformats.org/drawingml/2006/main" xmlns:r="http://schemas.openxmlformats.org/officeDocument/2006/relationships" xmlns:p188="http://schemas.microsoft.com/office/powerpoint/2018/8/main">
  <p188:cm id="{B1A8C8C5-4516-4091-B391-C4ED2C6E096B}" authorId="{EAE974C9-1C01-7E71-8EA9-15902D98BC65}" status="resolved" created="2023-03-17T12:58:47.266" complete="100000">
    <pc:sldMkLst xmlns:pc="http://schemas.microsoft.com/office/powerpoint/2013/main/command">
      <pc:docMk/>
      <pc:sldMk cId="2189194686" sldId="278"/>
    </pc:sldMkLst>
    <p188:txBody>
      <a:bodyPr/>
      <a:lstStyle/>
      <a:p>
        <a:r>
          <a:rPr lang="en-GB"/>
          <a:t>[Please ensure this slide reflects the rewards/incentives offered by your local library service in 2023]</a:t>
        </a:r>
      </a:p>
    </p188:txBody>
  </p188:cm>
</p188:cmLst>
</file>

<file path=ppt/comments/modernComment_117_A3917DB.xml><?xml version="1.0" encoding="utf-8"?>
<p188:cmLst xmlns:a="http://schemas.openxmlformats.org/drawingml/2006/main" xmlns:r="http://schemas.openxmlformats.org/officeDocument/2006/relationships" xmlns:p188="http://schemas.microsoft.com/office/powerpoint/2018/8/main">
  <p188:cm id="{49A057F8-B8C2-4B11-B261-283BC599F0B2}" authorId="{EAE974C9-1C01-7E71-8EA9-15902D98BC65}" status="resolved" created="2023-03-17T12:59:33.121" complete="100000">
    <pc:sldMkLst xmlns:pc="http://schemas.microsoft.com/office/powerpoint/2013/main/command">
      <pc:docMk/>
      <pc:sldMk cId="171513819" sldId="279"/>
    </pc:sldMkLst>
    <p188:txBody>
      <a:bodyPr/>
      <a:lstStyle/>
      <a:p>
        <a:r>
          <a:rPr lang="en-GB"/>
          <a:t>Maybe we say 'Summer Reading Challenge website' in the notes to avoid any confusion?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6B2AD7-722A-4D93-BA49-0A374662AF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CFF6365-FADE-4D3C-BCDC-D3000E5AB2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C08EAF-48A6-48E2-A724-2CBA63132A27}" type="datetimeFigureOut">
              <a:rPr lang="en-GB" smtClean="0"/>
              <a:t>29/03/2023</a:t>
            </a:fld>
            <a:endParaRPr lang="en-GB"/>
          </a:p>
        </p:txBody>
      </p:sp>
      <p:sp>
        <p:nvSpPr>
          <p:cNvPr id="4" name="Footer Placeholder 3">
            <a:extLst>
              <a:ext uri="{FF2B5EF4-FFF2-40B4-BE49-F238E27FC236}">
                <a16:creationId xmlns:a16="http://schemas.microsoft.com/office/drawing/2014/main" id="{06E6F6FF-15F7-4543-8D80-C4AED4388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6ED5CB-0F9E-4B03-B6DA-BF35C16E2D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E32895-F0F0-4272-ACC4-5D626B737144}" type="slidenum">
              <a:rPr lang="en-GB" smtClean="0"/>
              <a:t>‹#›</a:t>
            </a:fld>
            <a:endParaRPr lang="en-GB"/>
          </a:p>
        </p:txBody>
      </p:sp>
    </p:spTree>
    <p:extLst>
      <p:ext uri="{BB962C8B-B14F-4D97-AF65-F5344CB8AC3E}">
        <p14:creationId xmlns:p14="http://schemas.microsoft.com/office/powerpoint/2010/main" val="1094543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29/03/2023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ysClr val="windowText" lastClr="000000"/>
                </a:solidFill>
                <a:uFill>
                  <a:solidFill/>
                </a:uFill>
                <a:latin typeface="Trebuchet MS"/>
                <a:ea typeface="Trebuchet MS"/>
                <a:cs typeface="Trebuchet MS"/>
                <a:sym typeface="Trebuchet MS"/>
              </a:rPr>
              <a:t>Please customise, add or remove slides and information to reflect how the Summer Reading Challenge is run locally.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t>Meet your team and their animal mascots! Naveen, Naomi, Noah, Ollie, Alesha, Sophia </a:t>
            </a:r>
            <a:endParaRPr lang="en-GB" altLang="en-US" baseline="0">
              <a:ea typeface="Calibri"/>
              <a:cs typeface="Calibri"/>
            </a:endParaRPr>
          </a:p>
          <a:p>
            <a:endParaRPr lang="en-GB" altLang="en-US">
              <a:cs typeface="Calibri"/>
            </a:endParaRPr>
          </a:p>
          <a:p>
            <a:r>
              <a:rPr lang="en-GB"/>
              <a:t>Join them as they use their skills to weave their way through a summer obstacle course.  Developed in collaboration with the </a:t>
            </a:r>
            <a:r>
              <a:rPr lang="en-GB" b="1"/>
              <a:t>Youth Sport Trust,</a:t>
            </a:r>
            <a:r>
              <a:rPr lang="en-GB"/>
              <a:t> the 2023 Summer Reading Challenge will celebrate play and participation, encouraging children to engage in reading, games and sports in any way that best suits them. </a:t>
            </a:r>
            <a:endParaRPr lang="en-GB"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Ready, Set, Read!</a:t>
            </a:r>
            <a:r>
              <a:rPr lang="en-GB"/>
              <a:t> will showcase how reading can be active and engaged, and can itself involve teamwork and community. </a:t>
            </a:r>
            <a:endParaRPr lang="en-GB" b="1">
              <a:cs typeface="Calibri"/>
            </a:endParaRPr>
          </a:p>
          <a:p>
            <a:endParaRPr lang="en-GB">
              <a:cs typeface="Calibri"/>
            </a:endParaRPr>
          </a:p>
          <a:p>
            <a:r>
              <a:rPr lang="en-GB">
                <a:cs typeface="Calibri"/>
              </a:rPr>
              <a:t>You'll receive a special core pack when you join the Summer Reading Challenge at the library. </a:t>
            </a:r>
          </a:p>
          <a:p>
            <a:endParaRPr lang="en-GB">
              <a:cs typeface="Calibri"/>
            </a:endParaRPr>
          </a:p>
          <a:p>
            <a:r>
              <a:rPr lang="en-GB">
                <a:cs typeface="Calibri"/>
              </a:rPr>
              <a:t>In this fun collector's folder you can try and spot Naveen's cat Cosmo, Naomi's starfish pal Shelley, and Noah's bear mascot Bruno. Join Sophia's dino Doug, Alesha's dog Dynamo, and Ollie's phoenix Blaze in working towards the final leap to be a reading champion!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3</a:t>
            </a:fld>
            <a:endParaRPr lang="en-GB"/>
          </a:p>
        </p:txBody>
      </p:sp>
    </p:spTree>
    <p:extLst>
      <p:ext uri="{BB962C8B-B14F-4D97-AF65-F5344CB8AC3E}">
        <p14:creationId xmlns:p14="http://schemas.microsoft.com/office/powerpoint/2010/main" val="1525196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i="0" u="none" strike="noStrike">
                <a:solidFill>
                  <a:srgbClr val="000000"/>
                </a:solidFill>
                <a:effectLst/>
                <a:latin typeface="Avenir"/>
              </a:rPr>
              <a:t>Most library authorities will also give medals to children who complete the Challenge, but not all. Please check with your local library service. </a:t>
            </a:r>
            <a:r>
              <a:rPr lang="en-US" sz="1800" i="0">
                <a:solidFill>
                  <a:srgbClr val="444444"/>
                </a:solidFill>
                <a:effectLst/>
                <a:latin typeface="Avenir"/>
              </a:rPr>
              <a:t>​</a:t>
            </a:r>
            <a:endParaRPr lang="en-US">
              <a:solidFill>
                <a:srgbClr val="444444"/>
              </a:solidFill>
              <a:latin typeface="Calibri" panose="020F0502020204030204" pitchFamily="34" charset="0"/>
              <a:cs typeface="Calibri" panose="020F0502020204030204" pitchFamily="34" charset="0"/>
            </a:endParaRPr>
          </a:p>
          <a:p>
            <a:r>
              <a:rPr lang="en-GB"/>
              <a:t>Please feel free to talk about other incentives offered by your local library service.</a:t>
            </a:r>
            <a:endParaRPr lang="en-GB">
              <a:cs typeface="Calibri"/>
            </a:endParaRPr>
          </a:p>
          <a:p>
            <a:r>
              <a:rPr lang="en-GB"/>
              <a:t>[Please ensure this slide reflects the rewards/incentives offered by your local library service in 2023]</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Ready, Set, Read! will begin in libraries across Scotland on Saturday 24 June, and in libraries across England and Wales on Saturday 8 July. </a:t>
            </a:r>
            <a:endParaRPr lang="en-US"/>
          </a:p>
          <a:p>
            <a:endParaRPr lang="en-GB"/>
          </a:p>
          <a:p>
            <a:r>
              <a:rPr lang="en-GB"/>
              <a:t>[Please edit to reflect your local start/finish dates and include any information on launch events and summer activities]</a:t>
            </a:r>
            <a:endParaRPr lang="en-US">
              <a:cs typeface="Calibri"/>
            </a:endParaRPr>
          </a:p>
          <a:p>
            <a:br>
              <a:rPr lang="en-US"/>
            </a:br>
            <a:endParaRPr lang="en-US"/>
          </a:p>
          <a:p>
            <a:endParaRPr lang="en-GB">
              <a:cs typeface="Calibri"/>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6</a:t>
            </a:fld>
            <a:endParaRPr lang="en-GB"/>
          </a:p>
        </p:txBody>
      </p:sp>
    </p:spTree>
    <p:extLst>
      <p:ext uri="{BB962C8B-B14F-4D97-AF65-F5344CB8AC3E}">
        <p14:creationId xmlns:p14="http://schemas.microsoft.com/office/powerpoint/2010/main" val="363657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The fun continues at home too! Visit the Summer Reading Challenge website to play games, review your latest reads and enter competitions.</a:t>
            </a:r>
            <a:endParaRPr lang="en-US"/>
          </a:p>
          <a:p>
            <a:pPr>
              <a:defRPr/>
            </a:pPr>
            <a:endParaRPr lang="en-GB"/>
          </a:p>
          <a:p>
            <a:pPr>
              <a:defRPr/>
            </a:pPr>
            <a:r>
              <a:rPr lang="en-GB"/>
              <a:t> You can share</a:t>
            </a:r>
            <a:r>
              <a:rPr lang="en-GB" baseline="0"/>
              <a:t> your favourite books with other children taking part in the Challenge and unlock extra rewards for your reading</a:t>
            </a:r>
            <a:r>
              <a:rPr lang="en-GB"/>
              <a:t> and reviewing! </a:t>
            </a:r>
            <a:endParaRPr lang="en-US">
              <a:cs typeface="Calibri"/>
            </a:endParaRPr>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7</a:t>
            </a:fld>
            <a:endParaRPr lang="en-GB"/>
          </a:p>
        </p:txBody>
      </p:sp>
    </p:spTree>
    <p:extLst>
      <p:ext uri="{BB962C8B-B14F-4D97-AF65-F5344CB8AC3E}">
        <p14:creationId xmlns:p14="http://schemas.microsoft.com/office/powerpoint/2010/main" val="783966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29/03/2023</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29/03/2023</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D4548C87-7C99-75F1-121E-101E8D4344D9}"/>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66796"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 rectangle&#10;&#10;Description automatically generated">
            <a:extLst>
              <a:ext uri="{FF2B5EF4-FFF2-40B4-BE49-F238E27FC236}">
                <a16:creationId xmlns:a16="http://schemas.microsoft.com/office/drawing/2014/main" id="{FF78976A-4467-68C0-2E94-27EA65D9A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descr="A picture containing text, electronics, computer, display&#10;&#10;Description automatically generated">
            <a:extLst>
              <a:ext uri="{FF2B5EF4-FFF2-40B4-BE49-F238E27FC236}">
                <a16:creationId xmlns:a16="http://schemas.microsoft.com/office/drawing/2014/main" id="{723CBCC9-2876-5D06-18E0-7EEAB1882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sp>
        <p:nvSpPr>
          <p:cNvPr id="17" name="Text Box 2">
            <a:extLst>
              <a:ext uri="{FF2B5EF4-FFF2-40B4-BE49-F238E27FC236}">
                <a16:creationId xmlns:a16="http://schemas.microsoft.com/office/drawing/2014/main" id="{C6C8BBE9-3372-C492-E91E-EE490246A8AE}"/>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79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D4548C87-7C99-75F1-121E-101E8D4344D9}"/>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66796"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 rectangle&#10;&#10;Description automatically generated">
            <a:extLst>
              <a:ext uri="{FF2B5EF4-FFF2-40B4-BE49-F238E27FC236}">
                <a16:creationId xmlns:a16="http://schemas.microsoft.com/office/drawing/2014/main" id="{FF78976A-4467-68C0-2E94-27EA65D9A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A picture containing text, electronics, computer, display&#10;&#10;Description automatically generated">
            <a:extLst>
              <a:ext uri="{FF2B5EF4-FFF2-40B4-BE49-F238E27FC236}">
                <a16:creationId xmlns:a16="http://schemas.microsoft.com/office/drawing/2014/main" id="{7AF38B3F-11BD-BECE-B39E-F8BE53E52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spTree>
    <p:extLst>
      <p:ext uri="{BB962C8B-B14F-4D97-AF65-F5344CB8AC3E}">
        <p14:creationId xmlns:p14="http://schemas.microsoft.com/office/powerpoint/2010/main" val="412010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a:xfrm>
            <a:off x="838200" y="6303327"/>
            <a:ext cx="2743200" cy="365125"/>
          </a:xfrm>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pic>
        <p:nvPicPr>
          <p:cNvPr id="14" name="Picture 13" descr="Shape, rectangle&#10;&#10;Description automatically generated">
            <a:extLst>
              <a:ext uri="{FF2B5EF4-FFF2-40B4-BE49-F238E27FC236}">
                <a16:creationId xmlns:a16="http://schemas.microsoft.com/office/drawing/2014/main" id="{383E1B5E-8CAE-47BE-F47E-9FA9C9373B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6" y="-3491"/>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descr="A picture containing text, electronics, computer, display&#10;&#10;Description automatically generated">
            <a:extLst>
              <a:ext uri="{FF2B5EF4-FFF2-40B4-BE49-F238E27FC236}">
                <a16:creationId xmlns:a16="http://schemas.microsoft.com/office/drawing/2014/main" id="{723CBCC9-2876-5D06-18E0-7EEAB1882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sp>
        <p:nvSpPr>
          <p:cNvPr id="17" name="Text Box 2">
            <a:extLst>
              <a:ext uri="{FF2B5EF4-FFF2-40B4-BE49-F238E27FC236}">
                <a16:creationId xmlns:a16="http://schemas.microsoft.com/office/drawing/2014/main" id="{C6C8BBE9-3372-C492-E91E-EE490246A8AE}"/>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799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A picture containing text, electronics, computer, display&#10;&#10;Description automatically generated">
            <a:extLst>
              <a:ext uri="{FF2B5EF4-FFF2-40B4-BE49-F238E27FC236}">
                <a16:creationId xmlns:a16="http://schemas.microsoft.com/office/drawing/2014/main" id="{7AF38B3F-11BD-BECE-B39E-F8BE53E52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spTree>
    <p:extLst>
      <p:ext uri="{BB962C8B-B14F-4D97-AF65-F5344CB8AC3E}">
        <p14:creationId xmlns:p14="http://schemas.microsoft.com/office/powerpoint/2010/main" val="412010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a:xfrm>
            <a:off x="838200" y="6303327"/>
            <a:ext cx="2743200" cy="365125"/>
          </a:xfrm>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pic>
        <p:nvPicPr>
          <p:cNvPr id="14" name="Picture 13" descr="Shape, rectangle&#10;&#10;Description automatically generated">
            <a:extLst>
              <a:ext uri="{FF2B5EF4-FFF2-40B4-BE49-F238E27FC236}">
                <a16:creationId xmlns:a16="http://schemas.microsoft.com/office/drawing/2014/main" id="{383E1B5E-8CAE-47BE-F47E-9FA9C9373B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6" y="-3491"/>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29/03/2023</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29/03/2023</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1" r:id="rId3"/>
    <p:sldLayoutId id="2147483662"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16_827C75BE.xml"/><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C_6BED7BAA.xml"/><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8/10/relationships/comments" Target="../comments/modernComment_117_A3917DB.xm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5" descr="A picture containing icon&#10;&#10;Description automatically generated">
            <a:extLst>
              <a:ext uri="{FF2B5EF4-FFF2-40B4-BE49-F238E27FC236}">
                <a16:creationId xmlns:a16="http://schemas.microsoft.com/office/drawing/2014/main" id="{8995E813-5D7B-6029-30E1-5E90EA40BC4A}"/>
              </a:ext>
            </a:extLst>
          </p:cNvPr>
          <p:cNvPicPr>
            <a:picLocks noChangeAspect="1"/>
          </p:cNvPicPr>
          <p:nvPr/>
        </p:nvPicPr>
        <p:blipFill>
          <a:blip r:embed="rId3"/>
          <a:stretch>
            <a:fillRect/>
          </a:stretch>
        </p:blipFill>
        <p:spPr>
          <a:xfrm>
            <a:off x="559676" y="606233"/>
            <a:ext cx="1688904" cy="1681200"/>
          </a:xfrm>
          <a:prstGeom prst="rect">
            <a:avLst/>
          </a:prstGeom>
        </p:spPr>
      </p:pic>
      <p:pic>
        <p:nvPicPr>
          <p:cNvPr id="12" name="Picture 12">
            <a:extLst>
              <a:ext uri="{FF2B5EF4-FFF2-40B4-BE49-F238E27FC236}">
                <a16:creationId xmlns:a16="http://schemas.microsoft.com/office/drawing/2014/main" id="{0E835443-130C-2348-846B-0423AB4D8FEE}"/>
              </a:ext>
            </a:extLst>
          </p:cNvPr>
          <p:cNvPicPr>
            <a:picLocks noChangeAspect="1"/>
          </p:cNvPicPr>
          <p:nvPr/>
        </p:nvPicPr>
        <p:blipFill>
          <a:blip r:embed="rId4"/>
          <a:stretch>
            <a:fillRect/>
          </a:stretch>
        </p:blipFill>
        <p:spPr>
          <a:xfrm>
            <a:off x="8818037" y="4165695"/>
            <a:ext cx="1606769" cy="979471"/>
          </a:xfrm>
          <a:prstGeom prst="rect">
            <a:avLst/>
          </a:prstGeom>
        </p:spPr>
      </p:pic>
      <p:pic>
        <p:nvPicPr>
          <p:cNvPr id="15" name="Picture 14" descr="A picture containing black, dark&#10;&#10;Description automatically generated">
            <a:extLst>
              <a:ext uri="{FF2B5EF4-FFF2-40B4-BE49-F238E27FC236}">
                <a16:creationId xmlns:a16="http://schemas.microsoft.com/office/drawing/2014/main" id="{AAE4BD09-E35A-5C73-6ABB-5A2E8EFB4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361" y="3622042"/>
            <a:ext cx="1902084" cy="1832737"/>
          </a:xfrm>
          <a:prstGeom prst="rect">
            <a:avLst/>
          </a:prstGeom>
        </p:spPr>
      </p:pic>
      <p:pic>
        <p:nvPicPr>
          <p:cNvPr id="7" name="Picture 9" descr="Text&#10;&#10;Description automatically generated">
            <a:extLst>
              <a:ext uri="{FF2B5EF4-FFF2-40B4-BE49-F238E27FC236}">
                <a16:creationId xmlns:a16="http://schemas.microsoft.com/office/drawing/2014/main" id="{9699DFD0-8DA5-C630-1BCA-6FBEC49B851A}"/>
              </a:ext>
            </a:extLst>
          </p:cNvPr>
          <p:cNvPicPr>
            <a:picLocks noChangeAspect="1"/>
          </p:cNvPicPr>
          <p:nvPr/>
        </p:nvPicPr>
        <p:blipFill>
          <a:blip r:embed="rId6"/>
          <a:stretch>
            <a:fillRect/>
          </a:stretch>
        </p:blipFill>
        <p:spPr>
          <a:xfrm>
            <a:off x="4724400" y="5565801"/>
            <a:ext cx="2743200" cy="66830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67637C7-615A-B14C-32E2-6D7328DA2F13}"/>
              </a:ext>
            </a:extLst>
          </p:cNvPr>
          <p:cNvPicPr>
            <a:picLocks noChangeAspect="1"/>
          </p:cNvPicPr>
          <p:nvPr/>
        </p:nvPicPr>
        <p:blipFill>
          <a:blip r:embed="rId3"/>
          <a:stretch>
            <a:fillRect/>
          </a:stretch>
        </p:blipFill>
        <p:spPr>
          <a:xfrm>
            <a:off x="9254053" y="1387047"/>
            <a:ext cx="1692166" cy="1684447"/>
          </a:xfrm>
          <a:prstGeom prst="rect">
            <a:avLst/>
          </a:prstGeom>
        </p:spPr>
      </p:pic>
      <p:pic>
        <p:nvPicPr>
          <p:cNvPr id="8" name="Picture 5" descr="A picture containing icon&#10;&#10;Description automatically generated">
            <a:extLst>
              <a:ext uri="{FF2B5EF4-FFF2-40B4-BE49-F238E27FC236}">
                <a16:creationId xmlns:a16="http://schemas.microsoft.com/office/drawing/2014/main" id="{28146CEB-5D81-6D9A-32AB-4EA655B64BDC}"/>
              </a:ext>
            </a:extLst>
          </p:cNvPr>
          <p:cNvPicPr>
            <a:picLocks noChangeAspect="1"/>
          </p:cNvPicPr>
          <p:nvPr/>
        </p:nvPicPr>
        <p:blipFill>
          <a:blip r:embed="rId3"/>
          <a:stretch>
            <a:fillRect/>
          </a:stretch>
        </p:blipFill>
        <p:spPr>
          <a:xfrm rot="10200000">
            <a:off x="1834057" y="1567785"/>
            <a:ext cx="1094391" cy="1093241"/>
          </a:xfrm>
          <a:prstGeom prst="rect">
            <a:avLst/>
          </a:prstGeom>
        </p:spPr>
      </p:pic>
      <p:pic>
        <p:nvPicPr>
          <p:cNvPr id="5" name="Picture 9" descr="Text&#10;&#10;Description automatically generated">
            <a:extLst>
              <a:ext uri="{FF2B5EF4-FFF2-40B4-BE49-F238E27FC236}">
                <a16:creationId xmlns:a16="http://schemas.microsoft.com/office/drawing/2014/main" id="{1CC9936C-3642-14BA-8388-37E7EB154D81}"/>
              </a:ext>
            </a:extLst>
          </p:cNvPr>
          <p:cNvPicPr>
            <a:picLocks noChangeAspect="1"/>
          </p:cNvPicPr>
          <p:nvPr/>
        </p:nvPicPr>
        <p:blipFill>
          <a:blip r:embed="rId7"/>
          <a:stretch>
            <a:fillRect/>
          </a:stretch>
        </p:blipFill>
        <p:spPr>
          <a:xfrm>
            <a:off x="2926672" y="964576"/>
            <a:ext cx="6331258" cy="3123722"/>
          </a:xfrm>
          <a:prstGeom prst="rect">
            <a:avLst/>
          </a:prstGeom>
        </p:spPr>
      </p:pic>
      <p:pic>
        <p:nvPicPr>
          <p:cNvPr id="9" name="Picture 5" descr="A picture containing icon&#10;&#10;Description automatically generated">
            <a:extLst>
              <a:ext uri="{FF2B5EF4-FFF2-40B4-BE49-F238E27FC236}">
                <a16:creationId xmlns:a16="http://schemas.microsoft.com/office/drawing/2014/main" id="{4180D8D9-7EAF-22A3-E878-1BCB7153F351}"/>
              </a:ext>
            </a:extLst>
          </p:cNvPr>
          <p:cNvPicPr>
            <a:picLocks noChangeAspect="1"/>
          </p:cNvPicPr>
          <p:nvPr/>
        </p:nvPicPr>
        <p:blipFill>
          <a:blip r:embed="rId3"/>
          <a:stretch>
            <a:fillRect/>
          </a:stretch>
        </p:blipFill>
        <p:spPr>
          <a:xfrm rot="18540000">
            <a:off x="10656239" y="2352876"/>
            <a:ext cx="1153511" cy="1145792"/>
          </a:xfrm>
          <a:prstGeom prst="rect">
            <a:avLst/>
          </a:prstGeom>
        </p:spPr>
      </p:pic>
      <p:pic>
        <p:nvPicPr>
          <p:cNvPr id="10" name="Picture 10">
            <a:extLst>
              <a:ext uri="{FF2B5EF4-FFF2-40B4-BE49-F238E27FC236}">
                <a16:creationId xmlns:a16="http://schemas.microsoft.com/office/drawing/2014/main" id="{2A7323B2-D976-4158-F282-3D6777DCCA96}"/>
              </a:ext>
            </a:extLst>
          </p:cNvPr>
          <p:cNvPicPr>
            <a:picLocks noChangeAspect="1"/>
          </p:cNvPicPr>
          <p:nvPr/>
        </p:nvPicPr>
        <p:blipFill>
          <a:blip r:embed="rId8"/>
          <a:stretch>
            <a:fillRect/>
          </a:stretch>
        </p:blipFill>
        <p:spPr>
          <a:xfrm>
            <a:off x="401807" y="5639632"/>
            <a:ext cx="1838325" cy="685800"/>
          </a:xfrm>
          <a:prstGeom prst="rect">
            <a:avLst/>
          </a:prstGeom>
        </p:spPr>
      </p:pic>
      <p:pic>
        <p:nvPicPr>
          <p:cNvPr id="11" name="Picture 12" descr="Logo, company name&#10;&#10;Description automatically generated">
            <a:extLst>
              <a:ext uri="{FF2B5EF4-FFF2-40B4-BE49-F238E27FC236}">
                <a16:creationId xmlns:a16="http://schemas.microsoft.com/office/drawing/2014/main" id="{ED7C3363-2C5B-037F-DBCB-F98153E4B3B2}"/>
              </a:ext>
            </a:extLst>
          </p:cNvPr>
          <p:cNvPicPr>
            <a:picLocks noChangeAspect="1"/>
          </p:cNvPicPr>
          <p:nvPr/>
        </p:nvPicPr>
        <p:blipFill>
          <a:blip r:embed="rId9"/>
          <a:stretch>
            <a:fillRect/>
          </a:stretch>
        </p:blipFill>
        <p:spPr>
          <a:xfrm>
            <a:off x="2298022" y="5627148"/>
            <a:ext cx="1609725" cy="704850"/>
          </a:xfrm>
          <a:prstGeom prst="rect">
            <a:avLst/>
          </a:prstGeom>
        </p:spPr>
      </p:pic>
    </p:spTree>
    <p:extLst>
      <p:ext uri="{BB962C8B-B14F-4D97-AF65-F5344CB8AC3E}">
        <p14:creationId xmlns:p14="http://schemas.microsoft.com/office/powerpoint/2010/main" val="39670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1AF855-166A-F6FF-1F2D-48D7B2AF2E6E}"/>
              </a:ext>
            </a:extLst>
          </p:cNvPr>
          <p:cNvPicPr>
            <a:picLocks noChangeAspect="1"/>
          </p:cNvPicPr>
          <p:nvPr/>
        </p:nvPicPr>
        <p:blipFill>
          <a:blip r:embed="rId3">
            <a:alphaModFix amt="50000"/>
          </a:blip>
          <a:stretch>
            <a:fillRect/>
          </a:stretch>
        </p:blipFill>
        <p:spPr>
          <a:xfrm rot="5400000">
            <a:off x="4123339" y="386498"/>
            <a:ext cx="969580" cy="1355348"/>
          </a:xfrm>
          <a:prstGeom prst="rect">
            <a:avLst/>
          </a:prstGeom>
        </p:spPr>
      </p:pic>
      <p:pic>
        <p:nvPicPr>
          <p:cNvPr id="11" name="Picture 10">
            <a:extLst>
              <a:ext uri="{FF2B5EF4-FFF2-40B4-BE49-F238E27FC236}">
                <a16:creationId xmlns:a16="http://schemas.microsoft.com/office/drawing/2014/main" id="{0A93FB4E-9602-EC68-8857-070DBAE5C4A5}"/>
              </a:ext>
            </a:extLst>
          </p:cNvPr>
          <p:cNvPicPr>
            <a:picLocks noChangeAspect="1"/>
          </p:cNvPicPr>
          <p:nvPr/>
        </p:nvPicPr>
        <p:blipFill>
          <a:blip r:embed="rId3">
            <a:alphaModFix amt="50000"/>
          </a:blip>
          <a:stretch>
            <a:fillRect/>
          </a:stretch>
        </p:blipFill>
        <p:spPr>
          <a:xfrm rot="5400000">
            <a:off x="9050064" y="360222"/>
            <a:ext cx="1770993" cy="2472072"/>
          </a:xfrm>
          <a:prstGeom prst="rect">
            <a:avLst/>
          </a:prstGeom>
        </p:spPr>
      </p:pic>
      <p:pic>
        <p:nvPicPr>
          <p:cNvPr id="9" name="Picture 10">
            <a:extLst>
              <a:ext uri="{FF2B5EF4-FFF2-40B4-BE49-F238E27FC236}">
                <a16:creationId xmlns:a16="http://schemas.microsoft.com/office/drawing/2014/main" id="{D7CABC08-495D-E9C6-3D10-6C104AA1DAEE}"/>
              </a:ext>
            </a:extLst>
          </p:cNvPr>
          <p:cNvPicPr>
            <a:picLocks noChangeAspect="1"/>
          </p:cNvPicPr>
          <p:nvPr/>
        </p:nvPicPr>
        <p:blipFill>
          <a:blip r:embed="rId3">
            <a:alphaModFix amt="50000"/>
          </a:blip>
          <a:stretch>
            <a:fillRect/>
          </a:stretch>
        </p:blipFill>
        <p:spPr>
          <a:xfrm rot="5400000">
            <a:off x="1384081" y="228843"/>
            <a:ext cx="1770993" cy="2472072"/>
          </a:xfrm>
          <a:prstGeom prst="rect">
            <a:avLst/>
          </a:prstGeom>
        </p:spPr>
      </p:pic>
      <p:pic>
        <p:nvPicPr>
          <p:cNvPr id="2" name="Picture 2" descr="A picture containing toy, doll&#10;&#10;Description automatically generated">
            <a:extLst>
              <a:ext uri="{FF2B5EF4-FFF2-40B4-BE49-F238E27FC236}">
                <a16:creationId xmlns:a16="http://schemas.microsoft.com/office/drawing/2014/main" id="{EE886C8D-46B3-EB58-6101-0F9B001DFFDC}"/>
              </a:ext>
            </a:extLst>
          </p:cNvPr>
          <p:cNvPicPr>
            <a:picLocks noChangeAspect="1"/>
          </p:cNvPicPr>
          <p:nvPr/>
        </p:nvPicPr>
        <p:blipFill>
          <a:blip r:embed="rId4"/>
          <a:stretch>
            <a:fillRect/>
          </a:stretch>
        </p:blipFill>
        <p:spPr>
          <a:xfrm>
            <a:off x="7659567" y="1463565"/>
            <a:ext cx="1891556" cy="4114800"/>
          </a:xfrm>
          <a:prstGeom prst="rect">
            <a:avLst/>
          </a:prstGeom>
        </p:spPr>
      </p:pic>
      <p:pic>
        <p:nvPicPr>
          <p:cNvPr id="8" name="Picture 9" descr="A picture containing toy, doll, female&#10;&#10;Description automatically generated">
            <a:extLst>
              <a:ext uri="{FF2B5EF4-FFF2-40B4-BE49-F238E27FC236}">
                <a16:creationId xmlns:a16="http://schemas.microsoft.com/office/drawing/2014/main" id="{07AE0631-2D40-DE2A-EB80-57ADEF6A136C}"/>
              </a:ext>
            </a:extLst>
          </p:cNvPr>
          <p:cNvPicPr>
            <a:picLocks noChangeAspect="1"/>
          </p:cNvPicPr>
          <p:nvPr/>
        </p:nvPicPr>
        <p:blipFill>
          <a:blip r:embed="rId5"/>
          <a:stretch>
            <a:fillRect/>
          </a:stretch>
        </p:blipFill>
        <p:spPr>
          <a:xfrm>
            <a:off x="2522114" y="1760220"/>
            <a:ext cx="1813370" cy="3672446"/>
          </a:xfrm>
          <a:prstGeom prst="rect">
            <a:avLst/>
          </a:prstGeom>
        </p:spPr>
      </p:pic>
      <p:pic>
        <p:nvPicPr>
          <p:cNvPr id="10" name="Picture 11">
            <a:extLst>
              <a:ext uri="{FF2B5EF4-FFF2-40B4-BE49-F238E27FC236}">
                <a16:creationId xmlns:a16="http://schemas.microsoft.com/office/drawing/2014/main" id="{DF726B37-0961-1A9D-35F9-EB2F31100A6A}"/>
              </a:ext>
            </a:extLst>
          </p:cNvPr>
          <p:cNvPicPr>
            <a:picLocks noChangeAspect="1"/>
          </p:cNvPicPr>
          <p:nvPr/>
        </p:nvPicPr>
        <p:blipFill>
          <a:blip r:embed="rId6"/>
          <a:stretch>
            <a:fillRect/>
          </a:stretch>
        </p:blipFill>
        <p:spPr>
          <a:xfrm>
            <a:off x="815759" y="1977390"/>
            <a:ext cx="1647784" cy="3850596"/>
          </a:xfrm>
          <a:prstGeom prst="rect">
            <a:avLst/>
          </a:prstGeom>
        </p:spPr>
      </p:pic>
      <p:pic>
        <p:nvPicPr>
          <p:cNvPr id="12" name="Picture 12" descr="A picture containing toy&#10;&#10;Description automatically generated">
            <a:extLst>
              <a:ext uri="{FF2B5EF4-FFF2-40B4-BE49-F238E27FC236}">
                <a16:creationId xmlns:a16="http://schemas.microsoft.com/office/drawing/2014/main" id="{0E396095-915F-D4DA-57C3-23F3A0571804}"/>
              </a:ext>
            </a:extLst>
          </p:cNvPr>
          <p:cNvPicPr>
            <a:picLocks noChangeAspect="1"/>
          </p:cNvPicPr>
          <p:nvPr/>
        </p:nvPicPr>
        <p:blipFill>
          <a:blip r:embed="rId7"/>
          <a:stretch>
            <a:fillRect/>
          </a:stretch>
        </p:blipFill>
        <p:spPr>
          <a:xfrm>
            <a:off x="4454287" y="992052"/>
            <a:ext cx="1455952" cy="4146194"/>
          </a:xfrm>
          <a:prstGeom prst="rect">
            <a:avLst/>
          </a:prstGeom>
        </p:spPr>
      </p:pic>
      <p:pic>
        <p:nvPicPr>
          <p:cNvPr id="13" name="Picture 17" descr="A picture containing toy, doll&#10;&#10;Description automatically generated">
            <a:extLst>
              <a:ext uri="{FF2B5EF4-FFF2-40B4-BE49-F238E27FC236}">
                <a16:creationId xmlns:a16="http://schemas.microsoft.com/office/drawing/2014/main" id="{5DCEC30E-09D5-97AC-47E5-0EB95391D472}"/>
              </a:ext>
            </a:extLst>
          </p:cNvPr>
          <p:cNvPicPr>
            <a:picLocks noChangeAspect="1"/>
          </p:cNvPicPr>
          <p:nvPr/>
        </p:nvPicPr>
        <p:blipFill>
          <a:blip r:embed="rId8"/>
          <a:stretch>
            <a:fillRect/>
          </a:stretch>
        </p:blipFill>
        <p:spPr>
          <a:xfrm>
            <a:off x="5898169" y="1247379"/>
            <a:ext cx="1761398" cy="3825176"/>
          </a:xfrm>
          <a:prstGeom prst="rect">
            <a:avLst/>
          </a:prstGeom>
        </p:spPr>
      </p:pic>
      <p:pic>
        <p:nvPicPr>
          <p:cNvPr id="19" name="Picture 19" descr="A picture containing toy, doll&#10;&#10;Description automatically generated">
            <a:extLst>
              <a:ext uri="{FF2B5EF4-FFF2-40B4-BE49-F238E27FC236}">
                <a16:creationId xmlns:a16="http://schemas.microsoft.com/office/drawing/2014/main" id="{29298F9C-03A2-AE32-DA9C-2B9E005070DB}"/>
              </a:ext>
            </a:extLst>
          </p:cNvPr>
          <p:cNvPicPr>
            <a:picLocks noChangeAspect="1"/>
          </p:cNvPicPr>
          <p:nvPr/>
        </p:nvPicPr>
        <p:blipFill>
          <a:blip r:embed="rId9"/>
          <a:stretch>
            <a:fillRect/>
          </a:stretch>
        </p:blipFill>
        <p:spPr>
          <a:xfrm>
            <a:off x="9658496" y="2114550"/>
            <a:ext cx="1703509" cy="3713436"/>
          </a:xfrm>
          <a:prstGeom prst="rect">
            <a:avLst/>
          </a:prstGeom>
        </p:spPr>
      </p:pic>
    </p:spTree>
    <p:extLst>
      <p:ext uri="{BB962C8B-B14F-4D97-AF65-F5344CB8AC3E}">
        <p14:creationId xmlns:p14="http://schemas.microsoft.com/office/powerpoint/2010/main" val="185454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528C062-7508-2511-6B63-73F8FAEC976F}"/>
              </a:ext>
            </a:extLst>
          </p:cNvPr>
          <p:cNvSpPr/>
          <p:nvPr/>
        </p:nvSpPr>
        <p:spPr>
          <a:xfrm>
            <a:off x="1194865" y="897385"/>
            <a:ext cx="2502328" cy="2418286"/>
          </a:xfrm>
          <a:prstGeom prst="ellipse">
            <a:avLst/>
          </a:prstGeom>
          <a:solidFill>
            <a:srgbClr val="FAC410"/>
          </a:solidFill>
          <a:ln>
            <a:solidFill>
              <a:srgbClr val="FAC4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09109C-6A33-95DE-172A-6F1C0A09B958}"/>
              </a:ext>
            </a:extLst>
          </p:cNvPr>
          <p:cNvSpPr/>
          <p:nvPr/>
        </p:nvSpPr>
        <p:spPr>
          <a:xfrm>
            <a:off x="7457704" y="1840675"/>
            <a:ext cx="3539431" cy="3418909"/>
          </a:xfrm>
          <a:prstGeom prst="ellipse">
            <a:avLst/>
          </a:prstGeom>
          <a:solidFill>
            <a:srgbClr val="63C8EC"/>
          </a:solidFill>
          <a:ln>
            <a:solidFill>
              <a:srgbClr val="63C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B15E57C3-A7A4-558B-0D3F-6925B27E5C8A}"/>
              </a:ext>
            </a:extLst>
          </p:cNvPr>
          <p:cNvPicPr>
            <a:picLocks noChangeAspect="1"/>
          </p:cNvPicPr>
          <p:nvPr/>
        </p:nvPicPr>
        <p:blipFill>
          <a:blip r:embed="rId3"/>
          <a:stretch>
            <a:fillRect/>
          </a:stretch>
        </p:blipFill>
        <p:spPr>
          <a:xfrm>
            <a:off x="9028195" y="2106528"/>
            <a:ext cx="2743200" cy="3026917"/>
          </a:xfrm>
          <a:prstGeom prst="rect">
            <a:avLst/>
          </a:prstGeom>
        </p:spPr>
      </p:pic>
      <p:pic>
        <p:nvPicPr>
          <p:cNvPr id="7" name="Picture 10">
            <a:extLst>
              <a:ext uri="{FF2B5EF4-FFF2-40B4-BE49-F238E27FC236}">
                <a16:creationId xmlns:a16="http://schemas.microsoft.com/office/drawing/2014/main" id="{A21FB128-DD54-57BD-8542-27553B09B243}"/>
              </a:ext>
            </a:extLst>
          </p:cNvPr>
          <p:cNvPicPr>
            <a:picLocks noChangeAspect="1"/>
          </p:cNvPicPr>
          <p:nvPr/>
        </p:nvPicPr>
        <p:blipFill>
          <a:blip r:embed="rId4"/>
          <a:stretch>
            <a:fillRect/>
          </a:stretch>
        </p:blipFill>
        <p:spPr>
          <a:xfrm rot="1264714">
            <a:off x="2571556" y="171311"/>
            <a:ext cx="2108457" cy="3994972"/>
          </a:xfrm>
          <a:prstGeom prst="rect">
            <a:avLst/>
          </a:prstGeom>
        </p:spPr>
      </p:pic>
      <p:pic>
        <p:nvPicPr>
          <p:cNvPr id="3" name="Picture 2" descr="A picture containing outdoor object&#10;&#10;Description automatically generated">
            <a:extLst>
              <a:ext uri="{FF2B5EF4-FFF2-40B4-BE49-F238E27FC236}">
                <a16:creationId xmlns:a16="http://schemas.microsoft.com/office/drawing/2014/main" id="{7BB89130-155E-5A04-494F-23CF30D168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84806">
            <a:off x="317104" y="3722116"/>
            <a:ext cx="1927893" cy="2026255"/>
          </a:xfrm>
          <a:prstGeom prst="rect">
            <a:avLst/>
          </a:prstGeom>
        </p:spPr>
      </p:pic>
      <p:pic>
        <p:nvPicPr>
          <p:cNvPr id="11" name="Picture 6" descr="Shape&#10;&#10;Description automatically generated">
            <a:extLst>
              <a:ext uri="{FF2B5EF4-FFF2-40B4-BE49-F238E27FC236}">
                <a16:creationId xmlns:a16="http://schemas.microsoft.com/office/drawing/2014/main" id="{48F387CF-BF13-9045-AC9D-9D3D7583D816}"/>
              </a:ext>
            </a:extLst>
          </p:cNvPr>
          <p:cNvPicPr>
            <a:picLocks noChangeAspect="1"/>
          </p:cNvPicPr>
          <p:nvPr/>
        </p:nvPicPr>
        <p:blipFill>
          <a:blip r:embed="rId6"/>
          <a:stretch>
            <a:fillRect/>
          </a:stretch>
        </p:blipFill>
        <p:spPr>
          <a:xfrm>
            <a:off x="5905578" y="1768073"/>
            <a:ext cx="2743200" cy="4024626"/>
          </a:xfrm>
          <a:prstGeom prst="rect">
            <a:avLst/>
          </a:prstGeom>
        </p:spPr>
      </p:pic>
      <p:pic>
        <p:nvPicPr>
          <p:cNvPr id="15" name="Picture 14" descr="A picture containing remote, controller, transport, game&#10;&#10;Description automatically generated">
            <a:extLst>
              <a:ext uri="{FF2B5EF4-FFF2-40B4-BE49-F238E27FC236}">
                <a16:creationId xmlns:a16="http://schemas.microsoft.com/office/drawing/2014/main" id="{F9762183-28A5-DC65-8891-C346DA4089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842" y="1016981"/>
            <a:ext cx="1562906" cy="1647388"/>
          </a:xfrm>
          <a:prstGeom prst="rect">
            <a:avLst/>
          </a:prstGeom>
        </p:spPr>
      </p:pic>
      <p:sp>
        <p:nvSpPr>
          <p:cNvPr id="18" name="Oval 17">
            <a:extLst>
              <a:ext uri="{FF2B5EF4-FFF2-40B4-BE49-F238E27FC236}">
                <a16:creationId xmlns:a16="http://schemas.microsoft.com/office/drawing/2014/main" id="{2112ACEE-99F1-A2E9-B72D-B49DEDCA6948}"/>
              </a:ext>
            </a:extLst>
          </p:cNvPr>
          <p:cNvSpPr/>
          <p:nvPr/>
        </p:nvSpPr>
        <p:spPr>
          <a:xfrm>
            <a:off x="2537310" y="4075990"/>
            <a:ext cx="1915938" cy="1884625"/>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black, dark&#10;&#10;Description automatically generated">
            <a:extLst>
              <a:ext uri="{FF2B5EF4-FFF2-40B4-BE49-F238E27FC236}">
                <a16:creationId xmlns:a16="http://schemas.microsoft.com/office/drawing/2014/main" id="{10370F21-69F4-4CDE-027F-C7A2CB9BB3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102" y="3287734"/>
            <a:ext cx="2333152" cy="2248089"/>
          </a:xfrm>
          <a:prstGeom prst="rect">
            <a:avLst/>
          </a:prstGeom>
        </p:spPr>
      </p:pic>
    </p:spTree>
    <p:extLst>
      <p:ext uri="{BB962C8B-B14F-4D97-AF65-F5344CB8AC3E}">
        <p14:creationId xmlns:p14="http://schemas.microsoft.com/office/powerpoint/2010/main" val="314127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group of yellow stars&#10;&#10;Description automatically generated with low confidence">
            <a:extLst>
              <a:ext uri="{FF2B5EF4-FFF2-40B4-BE49-F238E27FC236}">
                <a16:creationId xmlns:a16="http://schemas.microsoft.com/office/drawing/2014/main" id="{F3AA4743-0CD4-A336-2111-57948A8CF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20000">
            <a:off x="4944292" y="4860683"/>
            <a:ext cx="805622" cy="801244"/>
          </a:xfrm>
          <a:prstGeom prst="rect">
            <a:avLst/>
          </a:prstGeom>
        </p:spPr>
      </p:pic>
      <p:sp>
        <p:nvSpPr>
          <p:cNvPr id="5" name="TextBox 4">
            <a:extLst>
              <a:ext uri="{FF2B5EF4-FFF2-40B4-BE49-F238E27FC236}">
                <a16:creationId xmlns:a16="http://schemas.microsoft.com/office/drawing/2014/main" id="{91F1988B-79F1-407D-B073-E28C24B38667}"/>
              </a:ext>
            </a:extLst>
          </p:cNvPr>
          <p:cNvSpPr txBox="1"/>
          <p:nvPr/>
        </p:nvSpPr>
        <p:spPr>
          <a:xfrm>
            <a:off x="4940165" y="1656801"/>
            <a:ext cx="6823745" cy="7848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Pct val="200000"/>
              <a:buFontTx/>
              <a:buBlip>
                <a:blip r:embed="rId3"/>
              </a:buBlip>
              <a:tabLst/>
              <a:defRPr/>
            </a:pPr>
            <a:endParaRPr kumimoji="0" lang="en-GB" altLang="en-US" sz="1800" b="1" i="0" u="none" strike="noStrike" kern="1200" cap="none" spc="0" normalizeH="0" baseline="0" noProof="0">
              <a:ln>
                <a:noFill/>
              </a:ln>
              <a:solidFill>
                <a:srgbClr val="7B9F1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8DA7E81-17CC-4428-921A-10E6EBCBFAB5}"/>
              </a:ext>
            </a:extLst>
          </p:cNvPr>
          <p:cNvSpPr txBox="1"/>
          <p:nvPr/>
        </p:nvSpPr>
        <p:spPr>
          <a:xfrm>
            <a:off x="421728" y="1825136"/>
            <a:ext cx="9339866" cy="2950744"/>
          </a:xfrm>
          <a:prstGeom prst="rect">
            <a:avLst/>
          </a:prstGeom>
          <a:noFill/>
        </p:spPr>
        <p:txBody>
          <a:bodyPr wrap="square" lIns="91440" tIns="45720" rIns="91440" bIns="45720" anchor="t">
            <a:spAutoFit/>
          </a:bodyPr>
          <a:lstStyle/>
          <a:p>
            <a:pPr marL="342900" indent="-342900">
              <a:lnSpc>
                <a:spcPct val="150000"/>
              </a:lnSpc>
              <a:buSzPct val="150000"/>
              <a:buFont typeface="Arial"/>
              <a:buChar char="•"/>
              <a:defRPr/>
            </a:pPr>
            <a:r>
              <a:rPr lang="en-GB" altLang="en-US" sz="2100" b="1" dirty="0" err="1">
                <a:solidFill>
                  <a:srgbClr val="009F3C"/>
                </a:solidFill>
                <a:ea typeface="+mn-lt"/>
                <a:cs typeface="+mn-lt"/>
              </a:rPr>
              <a:t>Ewch</a:t>
            </a:r>
            <a:r>
              <a:rPr lang="en-GB" altLang="en-US" sz="2100" b="1" dirty="0">
                <a:solidFill>
                  <a:srgbClr val="009F3C"/>
                </a:solidFill>
                <a:ea typeface="+mn-lt"/>
                <a:cs typeface="+mn-lt"/>
              </a:rPr>
              <a:t> </a:t>
            </a:r>
            <a:r>
              <a:rPr lang="en-GB" altLang="en-US" sz="2100" b="1" dirty="0" err="1">
                <a:solidFill>
                  <a:srgbClr val="009F3C"/>
                </a:solidFill>
                <a:ea typeface="+mn-lt"/>
                <a:cs typeface="+mn-lt"/>
              </a:rPr>
              <a:t>i’ch</a:t>
            </a:r>
            <a:r>
              <a:rPr lang="en-GB" altLang="en-US" sz="2100" b="1" dirty="0">
                <a:solidFill>
                  <a:srgbClr val="009F3C"/>
                </a:solidFill>
                <a:ea typeface="+mn-lt"/>
                <a:cs typeface="+mn-lt"/>
              </a:rPr>
              <a:t> </a:t>
            </a:r>
            <a:r>
              <a:rPr lang="en-GB" altLang="en-US" sz="2100" b="1" dirty="0" err="1">
                <a:solidFill>
                  <a:srgbClr val="009F3C"/>
                </a:solidFill>
                <a:ea typeface="+mn-lt"/>
                <a:cs typeface="+mn-lt"/>
              </a:rPr>
              <a:t>llyfrgell</a:t>
            </a:r>
            <a:r>
              <a:rPr lang="en-GB" altLang="en-US" sz="2100" b="1" dirty="0">
                <a:solidFill>
                  <a:srgbClr val="009F3C"/>
                </a:solidFill>
                <a:ea typeface="+mn-lt"/>
                <a:cs typeface="+mn-lt"/>
              </a:rPr>
              <a:t> </a:t>
            </a:r>
            <a:r>
              <a:rPr lang="en-GB" altLang="en-US" sz="2100" b="1" dirty="0" err="1">
                <a:solidFill>
                  <a:srgbClr val="009F3C"/>
                </a:solidFill>
                <a:ea typeface="+mn-lt"/>
                <a:cs typeface="+mn-lt"/>
              </a:rPr>
              <a:t>yr</a:t>
            </a:r>
            <a:r>
              <a:rPr lang="en-GB" altLang="en-US" sz="2100" b="1" dirty="0">
                <a:solidFill>
                  <a:srgbClr val="009F3C"/>
                </a:solidFill>
                <a:ea typeface="+mn-lt"/>
                <a:cs typeface="+mn-lt"/>
              </a:rPr>
              <a:t> </a:t>
            </a:r>
            <a:r>
              <a:rPr lang="en-GB" altLang="en-US" sz="2100" b="1" dirty="0" err="1">
                <a:solidFill>
                  <a:srgbClr val="009F3C"/>
                </a:solidFill>
                <a:ea typeface="+mn-lt"/>
                <a:cs typeface="+mn-lt"/>
              </a:rPr>
              <a:t>haf</a:t>
            </a:r>
            <a:r>
              <a:rPr lang="en-GB" altLang="en-US" sz="2100" b="1" dirty="0">
                <a:solidFill>
                  <a:srgbClr val="009F3C"/>
                </a:solidFill>
                <a:ea typeface="+mn-lt"/>
                <a:cs typeface="+mn-lt"/>
              </a:rPr>
              <a:t> </a:t>
            </a:r>
            <a:r>
              <a:rPr lang="en-GB" altLang="en-US" sz="2100" b="1" dirty="0" err="1">
                <a:solidFill>
                  <a:srgbClr val="009F3C"/>
                </a:solidFill>
                <a:ea typeface="+mn-lt"/>
                <a:cs typeface="+mn-lt"/>
              </a:rPr>
              <a:t>yma</a:t>
            </a:r>
            <a:r>
              <a:rPr lang="en-GB" altLang="en-US" sz="2100" b="1" dirty="0">
                <a:solidFill>
                  <a:srgbClr val="009F3C"/>
                </a:solidFill>
                <a:ea typeface="+mn-lt"/>
                <a:cs typeface="+mn-lt"/>
              </a:rPr>
              <a:t> </a:t>
            </a:r>
            <a:r>
              <a:rPr lang="en-GB" altLang="en-US" sz="2100" b="1" dirty="0" err="1">
                <a:solidFill>
                  <a:srgbClr val="009F3C"/>
                </a:solidFill>
                <a:ea typeface="+mn-lt"/>
                <a:cs typeface="+mn-lt"/>
              </a:rPr>
              <a:t>i</a:t>
            </a:r>
            <a:r>
              <a:rPr lang="en-GB" altLang="en-US" sz="2100" b="1" dirty="0">
                <a:solidFill>
                  <a:srgbClr val="009F3C"/>
                </a:solidFill>
                <a:ea typeface="+mn-lt"/>
                <a:cs typeface="+mn-lt"/>
              </a:rPr>
              <a:t> </a:t>
            </a:r>
            <a:r>
              <a:rPr lang="en-GB" altLang="en-US" sz="2100" b="1" dirty="0" err="1">
                <a:solidFill>
                  <a:srgbClr val="009F3C"/>
                </a:solidFill>
                <a:ea typeface="+mn-lt"/>
                <a:cs typeface="+mn-lt"/>
              </a:rPr>
              <a:t>ymuno</a:t>
            </a:r>
            <a:r>
              <a:rPr lang="en-GB" altLang="en-US" sz="2100" b="1" dirty="0">
                <a:solidFill>
                  <a:srgbClr val="009F3C"/>
                </a:solidFill>
                <a:ea typeface="+mn-lt"/>
                <a:cs typeface="+mn-lt"/>
              </a:rPr>
              <a:t> </a:t>
            </a:r>
            <a:r>
              <a:rPr lang="en-GB" altLang="en-US" sz="2100" b="1" dirty="0" err="1">
                <a:solidFill>
                  <a:srgbClr val="009F3C"/>
                </a:solidFill>
                <a:ea typeface="+mn-lt"/>
                <a:cs typeface="+mn-lt"/>
              </a:rPr>
              <a:t>â’r</a:t>
            </a:r>
            <a:r>
              <a:rPr lang="en-GB" altLang="en-US" sz="2100" b="1" dirty="0">
                <a:solidFill>
                  <a:srgbClr val="009F3C"/>
                </a:solidFill>
                <a:ea typeface="+mn-lt"/>
                <a:cs typeface="+mn-lt"/>
              </a:rPr>
              <a:t> </a:t>
            </a:r>
            <a:r>
              <a:rPr lang="en-GB" altLang="en-US" sz="2100" b="1" dirty="0" err="1">
                <a:solidFill>
                  <a:srgbClr val="009F3C"/>
                </a:solidFill>
                <a:ea typeface="+mn-lt"/>
                <a:cs typeface="+mn-lt"/>
              </a:rPr>
              <a:t>Sialens</a:t>
            </a:r>
            <a:r>
              <a:rPr lang="en-GB" altLang="en-US" sz="2100" b="1" dirty="0">
                <a:solidFill>
                  <a:srgbClr val="009F3C"/>
                </a:solidFill>
                <a:ea typeface="+mn-lt"/>
                <a:cs typeface="+mn-lt"/>
              </a:rPr>
              <a:t> AM DDIM! </a:t>
            </a:r>
          </a:p>
          <a:p>
            <a:pPr marL="342900" indent="-342900">
              <a:lnSpc>
                <a:spcPct val="150000"/>
              </a:lnSpc>
              <a:buSzPct val="150000"/>
              <a:buFont typeface="Arial"/>
              <a:buChar char="•"/>
              <a:defRPr/>
            </a:pPr>
            <a:r>
              <a:rPr lang="en-GB" sz="2100" b="1" dirty="0" err="1">
                <a:solidFill>
                  <a:srgbClr val="009F3C"/>
                </a:solidFill>
                <a:ea typeface="+mn-lt"/>
                <a:cs typeface="+mn-lt"/>
              </a:rPr>
              <a:t>Cofrestrwch</a:t>
            </a:r>
            <a:r>
              <a:rPr lang="en-GB" sz="2100" b="1" dirty="0">
                <a:solidFill>
                  <a:srgbClr val="009F3C"/>
                </a:solidFill>
                <a:ea typeface="+mn-lt"/>
                <a:cs typeface="+mn-lt"/>
              </a:rPr>
              <a:t> </a:t>
            </a:r>
            <a:r>
              <a:rPr lang="en-GB" sz="2100" b="1" dirty="0" err="1">
                <a:solidFill>
                  <a:srgbClr val="009F3C"/>
                </a:solidFill>
                <a:ea typeface="+mn-lt"/>
                <a:cs typeface="+mn-lt"/>
              </a:rPr>
              <a:t>i</a:t>
            </a:r>
            <a:r>
              <a:rPr lang="en-GB" sz="2100" b="1" dirty="0">
                <a:solidFill>
                  <a:srgbClr val="009F3C"/>
                </a:solidFill>
                <a:ea typeface="+mn-lt"/>
                <a:cs typeface="+mn-lt"/>
              </a:rPr>
              <a:t> </a:t>
            </a:r>
            <a:r>
              <a:rPr lang="en-GB" sz="2100" b="1" dirty="0" err="1">
                <a:solidFill>
                  <a:srgbClr val="009F3C"/>
                </a:solidFill>
                <a:ea typeface="+mn-lt"/>
                <a:cs typeface="+mn-lt"/>
              </a:rPr>
              <a:t>dderbyn</a:t>
            </a:r>
            <a:r>
              <a:rPr lang="en-GB" sz="2100" b="1" dirty="0">
                <a:solidFill>
                  <a:srgbClr val="009F3C"/>
                </a:solidFill>
                <a:ea typeface="+mn-lt"/>
                <a:cs typeface="+mn-lt"/>
              </a:rPr>
              <a:t> </a:t>
            </a:r>
            <a:r>
              <a:rPr lang="en-GB" sz="2100" b="1" dirty="0" err="1">
                <a:solidFill>
                  <a:srgbClr val="009F3C"/>
                </a:solidFill>
                <a:ea typeface="+mn-lt"/>
                <a:cs typeface="+mn-lt"/>
              </a:rPr>
              <a:t>eich</a:t>
            </a:r>
            <a:r>
              <a:rPr lang="en-GB" sz="2100" b="1" dirty="0">
                <a:solidFill>
                  <a:srgbClr val="009F3C"/>
                </a:solidFill>
                <a:ea typeface="+mn-lt"/>
                <a:cs typeface="+mn-lt"/>
              </a:rPr>
              <a:t> </a:t>
            </a:r>
            <a:r>
              <a:rPr lang="en-GB" sz="2100" b="1" dirty="0" err="1">
                <a:solidFill>
                  <a:srgbClr val="009F3C"/>
                </a:solidFill>
                <a:ea typeface="+mn-lt"/>
                <a:cs typeface="+mn-lt"/>
              </a:rPr>
              <a:t>ffolder</a:t>
            </a:r>
            <a:r>
              <a:rPr lang="en-GB" sz="2100" b="1" dirty="0">
                <a:solidFill>
                  <a:srgbClr val="009F3C"/>
                </a:solidFill>
                <a:ea typeface="+mn-lt"/>
                <a:cs typeface="+mn-lt"/>
              </a:rPr>
              <a:t> </a:t>
            </a:r>
            <a:r>
              <a:rPr lang="en-GB" sz="2100" b="1" dirty="0" err="1">
                <a:solidFill>
                  <a:srgbClr val="009F3C"/>
                </a:solidFill>
              </a:rPr>
              <a:t>gasglu</a:t>
            </a:r>
            <a:r>
              <a:rPr lang="en-GB" sz="2100" b="1" dirty="0">
                <a:solidFill>
                  <a:srgbClr val="009F3C"/>
                </a:solidFill>
              </a:rPr>
              <a:t> </a:t>
            </a:r>
            <a:r>
              <a:rPr lang="en-GB" sz="2100" b="1" dirty="0" err="1">
                <a:solidFill>
                  <a:srgbClr val="009F3C"/>
                </a:solidFill>
              </a:rPr>
              <a:t>ar</a:t>
            </a:r>
            <a:r>
              <a:rPr lang="en-GB" sz="2100" b="1" dirty="0">
                <a:solidFill>
                  <a:srgbClr val="009F3C"/>
                </a:solidFill>
              </a:rPr>
              <a:t> </a:t>
            </a:r>
            <a:r>
              <a:rPr lang="en-GB" sz="2100" b="1" dirty="0" err="1">
                <a:solidFill>
                  <a:srgbClr val="009F3C"/>
                </a:solidFill>
              </a:rPr>
              <a:t>gyfer</a:t>
            </a:r>
            <a:r>
              <a:rPr lang="en-GB" sz="2100" b="1" dirty="0">
                <a:solidFill>
                  <a:srgbClr val="009F3C"/>
                </a:solidFill>
              </a:rPr>
              <a:t> </a:t>
            </a:r>
            <a:r>
              <a:rPr lang="en-GB" sz="2100" b="1" dirty="0" err="1">
                <a:solidFill>
                  <a:srgbClr val="009F3C"/>
                </a:solidFill>
              </a:rPr>
              <a:t>Ar</a:t>
            </a:r>
            <a:r>
              <a:rPr lang="en-GB" sz="2100" b="1" dirty="0">
                <a:solidFill>
                  <a:srgbClr val="009F3C"/>
                </a:solidFill>
              </a:rPr>
              <a:t> </a:t>
            </a:r>
            <a:r>
              <a:rPr lang="en-GB" sz="2100" b="1" dirty="0" err="1">
                <a:solidFill>
                  <a:srgbClr val="009F3C"/>
                </a:solidFill>
              </a:rPr>
              <a:t>eich</a:t>
            </a:r>
            <a:r>
              <a:rPr lang="en-GB" sz="2100" b="1" dirty="0">
                <a:solidFill>
                  <a:srgbClr val="009F3C"/>
                </a:solidFill>
              </a:rPr>
              <a:t> </a:t>
            </a:r>
            <a:r>
              <a:rPr lang="en-GB" sz="2100" b="1" dirty="0" err="1">
                <a:solidFill>
                  <a:srgbClr val="009F3C"/>
                </a:solidFill>
              </a:rPr>
              <a:t>marciau</a:t>
            </a:r>
            <a:r>
              <a:rPr lang="en-GB" sz="2100" b="1" dirty="0">
                <a:solidFill>
                  <a:srgbClr val="009F3C"/>
                </a:solidFill>
              </a:rPr>
              <a:t>, </a:t>
            </a:r>
            <a:r>
              <a:rPr lang="en-GB" sz="2100" b="1" dirty="0" err="1">
                <a:solidFill>
                  <a:srgbClr val="009F3C"/>
                </a:solidFill>
              </a:rPr>
              <a:t>Darllenwch</a:t>
            </a:r>
            <a:r>
              <a:rPr lang="en-GB" sz="2100" b="1" dirty="0">
                <a:solidFill>
                  <a:srgbClr val="009F3C"/>
                </a:solidFill>
              </a:rPr>
              <a:t> </a:t>
            </a:r>
            <a:endParaRPr lang="en-GB" sz="2100" b="1" dirty="0">
              <a:solidFill>
                <a:srgbClr val="009F3C"/>
              </a:solidFill>
              <a:ea typeface="Calibri"/>
              <a:cs typeface="Calibri"/>
            </a:endParaRPr>
          </a:p>
          <a:p>
            <a:pPr marL="342900" indent="-342900">
              <a:lnSpc>
                <a:spcPct val="150000"/>
              </a:lnSpc>
              <a:buSzPct val="150000"/>
              <a:buFont typeface="Arial"/>
              <a:buChar char="•"/>
              <a:defRPr/>
            </a:pPr>
            <a:r>
              <a:rPr lang="en-GB" sz="2100" b="1" dirty="0" err="1">
                <a:solidFill>
                  <a:srgbClr val="009F3C"/>
                </a:solidFill>
                <a:ea typeface="Calibri"/>
                <a:cs typeface="Calibri"/>
              </a:rPr>
              <a:t>Dewiswch</a:t>
            </a:r>
            <a:r>
              <a:rPr lang="en-GB" sz="2100" b="1" dirty="0">
                <a:solidFill>
                  <a:srgbClr val="009F3C"/>
                </a:solidFill>
                <a:ea typeface="Calibri"/>
                <a:cs typeface="Calibri"/>
              </a:rPr>
              <a:t> </a:t>
            </a:r>
            <a:r>
              <a:rPr lang="en-GB" sz="2100" b="1" dirty="0" err="1">
                <a:solidFill>
                  <a:srgbClr val="009F3C"/>
                </a:solidFill>
                <a:ea typeface="Calibri"/>
                <a:cs typeface="Calibri"/>
              </a:rPr>
              <a:t>lyfrau</a:t>
            </a:r>
            <a:r>
              <a:rPr lang="en-GB" sz="2100" b="1" dirty="0">
                <a:solidFill>
                  <a:srgbClr val="009F3C"/>
                </a:solidFill>
                <a:ea typeface="Calibri"/>
                <a:cs typeface="Calibri"/>
              </a:rPr>
              <a:t> </a:t>
            </a:r>
            <a:r>
              <a:rPr lang="en-GB" sz="2100" b="1" dirty="0" err="1">
                <a:solidFill>
                  <a:srgbClr val="009F3C"/>
                </a:solidFill>
                <a:ea typeface="Calibri"/>
                <a:cs typeface="Calibri"/>
              </a:rPr>
              <a:t>i’w</a:t>
            </a:r>
            <a:r>
              <a:rPr lang="en-GB" sz="2100" b="1" dirty="0">
                <a:solidFill>
                  <a:srgbClr val="009F3C"/>
                </a:solidFill>
                <a:ea typeface="Calibri"/>
                <a:cs typeface="Calibri"/>
              </a:rPr>
              <a:t> </a:t>
            </a:r>
            <a:r>
              <a:rPr lang="en-GB" sz="2100" b="1" dirty="0" err="1">
                <a:solidFill>
                  <a:srgbClr val="009F3C"/>
                </a:solidFill>
                <a:ea typeface="Calibri"/>
                <a:cs typeface="Calibri"/>
              </a:rPr>
              <a:t>darllen</a:t>
            </a:r>
            <a:r>
              <a:rPr lang="en-GB" sz="2100" b="1" dirty="0">
                <a:solidFill>
                  <a:srgbClr val="009F3C"/>
                </a:solidFill>
                <a:ea typeface="Calibri"/>
                <a:cs typeface="Calibri"/>
              </a:rPr>
              <a:t> </a:t>
            </a:r>
            <a:r>
              <a:rPr lang="en-GB" sz="2100" b="1" dirty="0" err="1">
                <a:solidFill>
                  <a:srgbClr val="009F3C"/>
                </a:solidFill>
                <a:ea typeface="Calibri"/>
                <a:cs typeface="Calibri"/>
              </a:rPr>
              <a:t>yn</a:t>
            </a:r>
            <a:r>
              <a:rPr lang="en-GB" sz="2100" b="1" dirty="0">
                <a:solidFill>
                  <a:srgbClr val="009F3C"/>
                </a:solidFill>
                <a:ea typeface="Calibri"/>
                <a:cs typeface="Calibri"/>
              </a:rPr>
              <a:t> </a:t>
            </a:r>
            <a:r>
              <a:rPr lang="en-GB" sz="2100" b="1" dirty="0" err="1">
                <a:solidFill>
                  <a:srgbClr val="009F3C"/>
                </a:solidFill>
                <a:ea typeface="Calibri"/>
                <a:cs typeface="Calibri"/>
              </a:rPr>
              <a:t>ystod</a:t>
            </a:r>
            <a:r>
              <a:rPr lang="en-GB" sz="2100" b="1" dirty="0">
                <a:solidFill>
                  <a:srgbClr val="009F3C"/>
                </a:solidFill>
                <a:ea typeface="Calibri"/>
                <a:cs typeface="Calibri"/>
              </a:rPr>
              <a:t> y </a:t>
            </a:r>
            <a:r>
              <a:rPr lang="en-GB" sz="2100" b="1" dirty="0" err="1">
                <a:solidFill>
                  <a:srgbClr val="009F3C"/>
                </a:solidFill>
                <a:ea typeface="Calibri"/>
                <a:cs typeface="Calibri"/>
              </a:rPr>
              <a:t>gwyliau</a:t>
            </a:r>
            <a:r>
              <a:rPr lang="en-GB" sz="2100" b="1" dirty="0">
                <a:solidFill>
                  <a:srgbClr val="009F3C"/>
                </a:solidFill>
                <a:ea typeface="Calibri"/>
                <a:cs typeface="Calibri"/>
              </a:rPr>
              <a:t> </a:t>
            </a:r>
          </a:p>
          <a:p>
            <a:pPr marL="342900" indent="-342900">
              <a:lnSpc>
                <a:spcPct val="150000"/>
              </a:lnSpc>
              <a:buSzPct val="150000"/>
              <a:buFont typeface="Arial"/>
              <a:buChar char="•"/>
              <a:defRPr/>
            </a:pPr>
            <a:r>
              <a:rPr lang="en-GB" sz="2100" b="1" dirty="0" err="1">
                <a:solidFill>
                  <a:srgbClr val="009F3C"/>
                </a:solidFill>
                <a:ea typeface="Calibri"/>
                <a:cs typeface="Calibri"/>
              </a:rPr>
              <a:t>Casglwch</a:t>
            </a:r>
            <a:r>
              <a:rPr lang="en-GB" sz="2100" b="1" dirty="0">
                <a:solidFill>
                  <a:srgbClr val="009F3C"/>
                </a:solidFill>
                <a:ea typeface="Calibri"/>
                <a:cs typeface="Calibri"/>
              </a:rPr>
              <a:t> </a:t>
            </a:r>
            <a:r>
              <a:rPr lang="en-GB" sz="2100" b="1" dirty="0" err="1">
                <a:solidFill>
                  <a:srgbClr val="009F3C"/>
                </a:solidFill>
                <a:ea typeface="Calibri"/>
                <a:cs typeface="Calibri"/>
              </a:rPr>
              <a:t>sticeri</a:t>
            </a:r>
            <a:r>
              <a:rPr lang="en-GB" sz="2100" b="1" dirty="0">
                <a:solidFill>
                  <a:srgbClr val="009F3C"/>
                </a:solidFill>
                <a:ea typeface="Calibri"/>
                <a:cs typeface="Calibri"/>
              </a:rPr>
              <a:t> am bob </a:t>
            </a:r>
            <a:r>
              <a:rPr lang="en-GB" sz="2100" b="1" dirty="0" err="1">
                <a:solidFill>
                  <a:srgbClr val="009F3C"/>
                </a:solidFill>
                <a:ea typeface="Calibri"/>
                <a:cs typeface="Calibri"/>
              </a:rPr>
              <a:t>llyfr</a:t>
            </a:r>
            <a:r>
              <a:rPr lang="en-GB" sz="2100" b="1" dirty="0">
                <a:solidFill>
                  <a:srgbClr val="009F3C"/>
                </a:solidFill>
                <a:ea typeface="Calibri"/>
                <a:cs typeface="Calibri"/>
              </a:rPr>
              <a:t> a </a:t>
            </a:r>
            <a:r>
              <a:rPr lang="en-GB" sz="2100" b="1" dirty="0" err="1">
                <a:solidFill>
                  <a:srgbClr val="009F3C"/>
                </a:solidFill>
                <a:ea typeface="Calibri"/>
                <a:cs typeface="Calibri"/>
              </a:rPr>
              <a:t>ddarllenwch</a:t>
            </a:r>
            <a:r>
              <a:rPr lang="en-GB" sz="2100" b="1" dirty="0">
                <a:solidFill>
                  <a:srgbClr val="009F3C"/>
                </a:solidFill>
                <a:ea typeface="Calibri"/>
                <a:cs typeface="Calibri"/>
              </a:rPr>
              <a:t> </a:t>
            </a:r>
          </a:p>
          <a:p>
            <a:pPr marL="342900" indent="-342900">
              <a:lnSpc>
                <a:spcPct val="150000"/>
              </a:lnSpc>
              <a:buSzPct val="150000"/>
              <a:buFont typeface="Arial"/>
              <a:buChar char="•"/>
              <a:defRPr/>
            </a:pPr>
            <a:r>
              <a:rPr lang="en-GB" sz="2100" b="1" dirty="0" err="1">
                <a:solidFill>
                  <a:srgbClr val="009F3C"/>
                </a:solidFill>
                <a:ea typeface="+mn-lt"/>
                <a:cs typeface="+mn-lt"/>
              </a:rPr>
              <a:t>Rhowch</a:t>
            </a:r>
            <a:r>
              <a:rPr lang="en-GB" sz="2100" b="1" dirty="0">
                <a:solidFill>
                  <a:srgbClr val="009F3C"/>
                </a:solidFill>
                <a:ea typeface="+mn-lt"/>
                <a:cs typeface="+mn-lt"/>
              </a:rPr>
              <a:t> y </a:t>
            </a:r>
            <a:r>
              <a:rPr lang="en-GB" sz="2100" b="1" dirty="0" err="1">
                <a:solidFill>
                  <a:srgbClr val="009F3C"/>
                </a:solidFill>
                <a:ea typeface="+mn-lt"/>
                <a:cs typeface="+mn-lt"/>
              </a:rPr>
              <a:t>sticeri</a:t>
            </a:r>
            <a:r>
              <a:rPr lang="en-GB" sz="2100" b="1" dirty="0">
                <a:solidFill>
                  <a:srgbClr val="009F3C"/>
                </a:solidFill>
                <a:ea typeface="+mn-lt"/>
                <a:cs typeface="+mn-lt"/>
              </a:rPr>
              <a:t> </a:t>
            </a:r>
            <a:r>
              <a:rPr lang="en-GB" sz="2100" b="1" dirty="0" err="1">
                <a:solidFill>
                  <a:srgbClr val="009F3C"/>
                </a:solidFill>
                <a:ea typeface="+mn-lt"/>
                <a:cs typeface="+mn-lt"/>
              </a:rPr>
              <a:t>ar</a:t>
            </a:r>
            <a:r>
              <a:rPr lang="en-GB" sz="2100" b="1" dirty="0">
                <a:solidFill>
                  <a:srgbClr val="009F3C"/>
                </a:solidFill>
                <a:ea typeface="+mn-lt"/>
                <a:cs typeface="+mn-lt"/>
              </a:rPr>
              <a:t> </a:t>
            </a:r>
            <a:r>
              <a:rPr lang="en-GB" sz="2100" b="1" dirty="0" err="1">
                <a:solidFill>
                  <a:srgbClr val="009F3C"/>
                </a:solidFill>
                <a:ea typeface="+mn-lt"/>
                <a:cs typeface="+mn-lt"/>
              </a:rPr>
              <a:t>eich</a:t>
            </a:r>
            <a:r>
              <a:rPr lang="en-GB" sz="2100" b="1" dirty="0">
                <a:solidFill>
                  <a:srgbClr val="009F3C"/>
                </a:solidFill>
                <a:ea typeface="+mn-lt"/>
                <a:cs typeface="+mn-lt"/>
              </a:rPr>
              <a:t> </a:t>
            </a:r>
            <a:r>
              <a:rPr lang="en-GB" sz="2100" b="1" dirty="0" err="1">
                <a:solidFill>
                  <a:srgbClr val="009F3C"/>
                </a:solidFill>
                <a:ea typeface="+mn-lt"/>
                <a:cs typeface="+mn-lt"/>
              </a:rPr>
              <a:t>ffolder</a:t>
            </a:r>
            <a:r>
              <a:rPr lang="en-GB" sz="2100" b="1" dirty="0">
                <a:solidFill>
                  <a:srgbClr val="009F3C"/>
                </a:solidFill>
                <a:ea typeface="+mn-lt"/>
                <a:cs typeface="+mn-lt"/>
              </a:rPr>
              <a:t> </a:t>
            </a:r>
            <a:r>
              <a:rPr lang="en-GB" sz="2100" b="1" dirty="0" err="1">
                <a:solidFill>
                  <a:srgbClr val="009F3C"/>
                </a:solidFill>
                <a:ea typeface="+mn-lt"/>
                <a:cs typeface="+mn-lt"/>
              </a:rPr>
              <a:t>i</a:t>
            </a:r>
            <a:r>
              <a:rPr lang="en-GB" sz="2100" b="1" dirty="0">
                <a:solidFill>
                  <a:srgbClr val="009F3C"/>
                </a:solidFill>
                <a:ea typeface="+mn-lt"/>
                <a:cs typeface="+mn-lt"/>
              </a:rPr>
              <a:t> </a:t>
            </a:r>
            <a:r>
              <a:rPr lang="en-GB" sz="2100" b="1" dirty="0" err="1">
                <a:solidFill>
                  <a:srgbClr val="009F3C"/>
                </a:solidFill>
                <a:ea typeface="+mn-lt"/>
                <a:cs typeface="+mn-lt"/>
              </a:rPr>
              <a:t>gwblhau’r</a:t>
            </a:r>
            <a:r>
              <a:rPr lang="en-GB" sz="2100" b="1" dirty="0">
                <a:solidFill>
                  <a:srgbClr val="009F3C"/>
                </a:solidFill>
                <a:ea typeface="+mn-lt"/>
                <a:cs typeface="+mn-lt"/>
              </a:rPr>
              <a:t> </a:t>
            </a:r>
            <a:r>
              <a:rPr lang="en-GB" sz="2100" b="1" dirty="0" err="1">
                <a:solidFill>
                  <a:srgbClr val="009F3C"/>
                </a:solidFill>
                <a:ea typeface="+mn-lt"/>
                <a:cs typeface="+mn-lt"/>
              </a:rPr>
              <a:t>Sialens</a:t>
            </a:r>
            <a:r>
              <a:rPr lang="en-GB" sz="2100" b="1" dirty="0">
                <a:solidFill>
                  <a:srgbClr val="009F3C"/>
                </a:solidFill>
                <a:ea typeface="+mn-lt"/>
                <a:cs typeface="+mn-lt"/>
              </a:rPr>
              <a:t>! </a:t>
            </a:r>
          </a:p>
          <a:p>
            <a:pPr marL="342900" indent="-342900">
              <a:lnSpc>
                <a:spcPct val="150000"/>
              </a:lnSpc>
              <a:buSzPct val="150000"/>
              <a:buFont typeface="Arial"/>
              <a:buChar char="•"/>
              <a:defRPr/>
            </a:pPr>
            <a:r>
              <a:rPr lang="en-GB" sz="2100" b="1" dirty="0">
                <a:solidFill>
                  <a:srgbClr val="009F3C"/>
                </a:solidFill>
                <a:cs typeface="Calibri"/>
              </a:rPr>
              <a:t>Fe </a:t>
            </a:r>
            <a:r>
              <a:rPr lang="en-GB" sz="2100" b="1" dirty="0" err="1">
                <a:solidFill>
                  <a:srgbClr val="009F3C"/>
                </a:solidFill>
                <a:cs typeface="Calibri"/>
              </a:rPr>
              <a:t>gewch</a:t>
            </a:r>
            <a:r>
              <a:rPr lang="en-GB" sz="2100" b="1" dirty="0">
                <a:solidFill>
                  <a:srgbClr val="009F3C"/>
                </a:solidFill>
                <a:cs typeface="Calibri"/>
              </a:rPr>
              <a:t> chi </a:t>
            </a:r>
            <a:r>
              <a:rPr lang="en-GB" sz="2100" b="1" dirty="0" err="1">
                <a:solidFill>
                  <a:srgbClr val="009F3C"/>
                </a:solidFill>
                <a:cs typeface="Calibri"/>
              </a:rPr>
              <a:t>Becyn</a:t>
            </a:r>
            <a:r>
              <a:rPr lang="en-GB" sz="2100" b="1" dirty="0">
                <a:solidFill>
                  <a:srgbClr val="009F3C"/>
                </a:solidFill>
                <a:cs typeface="Calibri"/>
              </a:rPr>
              <a:t> </a:t>
            </a:r>
            <a:r>
              <a:rPr lang="en-GB" sz="2100" b="1" dirty="0" err="1">
                <a:solidFill>
                  <a:srgbClr val="009F3C"/>
                </a:solidFill>
                <a:cs typeface="Calibri"/>
              </a:rPr>
              <a:t>Craidd</a:t>
            </a:r>
            <a:r>
              <a:rPr lang="en-GB" sz="2100" b="1" dirty="0">
                <a:solidFill>
                  <a:srgbClr val="009F3C"/>
                </a:solidFill>
                <a:cs typeface="Calibri"/>
              </a:rPr>
              <a:t> </a:t>
            </a:r>
            <a:r>
              <a:rPr lang="en-GB" sz="2100" b="1" dirty="0" err="1">
                <a:solidFill>
                  <a:srgbClr val="009F3C"/>
                </a:solidFill>
                <a:cs typeface="Calibri"/>
              </a:rPr>
              <a:t>arbennig</a:t>
            </a:r>
            <a:r>
              <a:rPr lang="en-GB" sz="2100" b="1" dirty="0">
                <a:solidFill>
                  <a:srgbClr val="009F3C"/>
                </a:solidFill>
                <a:cs typeface="Calibri"/>
              </a:rPr>
              <a:t> </a:t>
            </a:r>
          </a:p>
        </p:txBody>
      </p:sp>
      <p:pic>
        <p:nvPicPr>
          <p:cNvPr id="1026" name="Picture 2" descr="Children reading">
            <a:extLst>
              <a:ext uri="{FF2B5EF4-FFF2-40B4-BE49-F238E27FC236}">
                <a16:creationId xmlns:a16="http://schemas.microsoft.com/office/drawing/2014/main" id="{380FD9F9-6978-430F-8E0F-78FAD4A2A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43718" y="3055062"/>
            <a:ext cx="3763800" cy="2504992"/>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437CCDB-D067-0532-6B0D-682013F8DE0F}"/>
              </a:ext>
            </a:extLst>
          </p:cNvPr>
          <p:cNvSpPr txBox="1"/>
          <p:nvPr/>
        </p:nvSpPr>
        <p:spPr>
          <a:xfrm>
            <a:off x="7875439" y="565069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Calibri"/>
                <a:cs typeface="Calibri"/>
              </a:rPr>
              <a:t>Image from Microsoft 365 2023</a:t>
            </a:r>
          </a:p>
        </p:txBody>
      </p:sp>
      <p:pic>
        <p:nvPicPr>
          <p:cNvPr id="2" name="Picture 2" descr="Diagram&#10;&#10;Description automatically generated">
            <a:extLst>
              <a:ext uri="{FF2B5EF4-FFF2-40B4-BE49-F238E27FC236}">
                <a16:creationId xmlns:a16="http://schemas.microsoft.com/office/drawing/2014/main" id="{ADC27F03-6D32-8E4C-AF17-E0BC8C8A6D51}"/>
              </a:ext>
            </a:extLst>
          </p:cNvPr>
          <p:cNvPicPr>
            <a:picLocks noChangeAspect="1"/>
          </p:cNvPicPr>
          <p:nvPr/>
        </p:nvPicPr>
        <p:blipFill rotWithShape="1">
          <a:blip r:embed="rId5"/>
          <a:srcRect l="5308" r="5308"/>
          <a:stretch/>
        </p:blipFill>
        <p:spPr>
          <a:xfrm rot="21060000">
            <a:off x="10025748" y="236767"/>
            <a:ext cx="1506091" cy="23813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Graphic 5" descr="Arrow: Slight curve with solid fill">
            <a:extLst>
              <a:ext uri="{FF2B5EF4-FFF2-40B4-BE49-F238E27FC236}">
                <a16:creationId xmlns:a16="http://schemas.microsoft.com/office/drawing/2014/main" id="{19FF8CA2-EAFB-B82D-0B0C-B08BAE491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620000">
            <a:off x="9366152" y="1706863"/>
            <a:ext cx="1130968" cy="1130968"/>
          </a:xfrm>
          <a:prstGeom prst="rect">
            <a:avLst/>
          </a:prstGeom>
        </p:spPr>
      </p:pic>
      <p:pic>
        <p:nvPicPr>
          <p:cNvPr id="9" name="Picture 9">
            <a:extLst>
              <a:ext uri="{FF2B5EF4-FFF2-40B4-BE49-F238E27FC236}">
                <a16:creationId xmlns:a16="http://schemas.microsoft.com/office/drawing/2014/main" id="{B2025C40-D637-253F-D0BA-3E24454842D7}"/>
              </a:ext>
            </a:extLst>
          </p:cNvPr>
          <p:cNvPicPr>
            <a:picLocks noChangeAspect="1"/>
          </p:cNvPicPr>
          <p:nvPr/>
        </p:nvPicPr>
        <p:blipFill>
          <a:blip r:embed="rId8"/>
          <a:stretch>
            <a:fillRect/>
          </a:stretch>
        </p:blipFill>
        <p:spPr>
          <a:xfrm>
            <a:off x="3651447" y="5105997"/>
            <a:ext cx="1772653" cy="1082616"/>
          </a:xfrm>
          <a:prstGeom prst="rect">
            <a:avLst/>
          </a:prstGeom>
        </p:spPr>
      </p:pic>
      <p:pic>
        <p:nvPicPr>
          <p:cNvPr id="3" name="Picture 5" descr="Logo&#10;&#10;Description automatically generated">
            <a:extLst>
              <a:ext uri="{FF2B5EF4-FFF2-40B4-BE49-F238E27FC236}">
                <a16:creationId xmlns:a16="http://schemas.microsoft.com/office/drawing/2014/main" id="{07FBCEAB-A1C4-0CF6-3733-EF7E9F76604F}"/>
              </a:ext>
            </a:extLst>
          </p:cNvPr>
          <p:cNvPicPr>
            <a:picLocks noChangeAspect="1"/>
          </p:cNvPicPr>
          <p:nvPr/>
        </p:nvPicPr>
        <p:blipFill>
          <a:blip r:embed="rId9"/>
          <a:stretch>
            <a:fillRect/>
          </a:stretch>
        </p:blipFill>
        <p:spPr>
          <a:xfrm>
            <a:off x="611080" y="289260"/>
            <a:ext cx="4104442" cy="1426354"/>
          </a:xfrm>
          <a:prstGeom prst="rect">
            <a:avLst/>
          </a:prstGeom>
        </p:spPr>
      </p:pic>
    </p:spTree>
    <p:extLst>
      <p:ext uri="{BB962C8B-B14F-4D97-AF65-F5344CB8AC3E}">
        <p14:creationId xmlns:p14="http://schemas.microsoft.com/office/powerpoint/2010/main" val="50165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0315EC24-5730-B3FF-1084-568961E2F72A}"/>
              </a:ext>
            </a:extLst>
          </p:cNvPr>
          <p:cNvPicPr>
            <a:picLocks noChangeAspect="1"/>
          </p:cNvPicPr>
          <p:nvPr/>
        </p:nvPicPr>
        <p:blipFill>
          <a:blip r:embed="rId4"/>
          <a:stretch>
            <a:fillRect/>
          </a:stretch>
        </p:blipFill>
        <p:spPr>
          <a:xfrm>
            <a:off x="5236778" y="2368801"/>
            <a:ext cx="2638097" cy="2908675"/>
          </a:xfrm>
          <a:prstGeom prst="rect">
            <a:avLst/>
          </a:prstGeom>
        </p:spPr>
      </p:pic>
      <p:pic>
        <p:nvPicPr>
          <p:cNvPr id="3" name="Picture 2" descr="A picture containing blur&#10;&#10;Description automatically generated">
            <a:extLst>
              <a:ext uri="{FF2B5EF4-FFF2-40B4-BE49-F238E27FC236}">
                <a16:creationId xmlns:a16="http://schemas.microsoft.com/office/drawing/2014/main" id="{2A4DDF81-371D-F27F-F1C1-70ECB764E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0000">
            <a:off x="9486443" y="2655285"/>
            <a:ext cx="1522910" cy="894720"/>
          </a:xfrm>
          <a:prstGeom prst="rect">
            <a:avLst/>
          </a:prstGeom>
        </p:spPr>
      </p:pic>
      <p:sp>
        <p:nvSpPr>
          <p:cNvPr id="5" name="TextBox 4">
            <a:extLst>
              <a:ext uri="{FF2B5EF4-FFF2-40B4-BE49-F238E27FC236}">
                <a16:creationId xmlns:a16="http://schemas.microsoft.com/office/drawing/2014/main" id="{85EFDEF2-CF85-4ED7-91DA-D21A1E660ABB}"/>
              </a:ext>
            </a:extLst>
          </p:cNvPr>
          <p:cNvSpPr txBox="1"/>
          <p:nvPr/>
        </p:nvSpPr>
        <p:spPr>
          <a:xfrm>
            <a:off x="899401" y="1113446"/>
            <a:ext cx="5098793" cy="2387521"/>
          </a:xfrm>
          <a:prstGeom prst="rect">
            <a:avLst/>
          </a:prstGeom>
          <a:noFill/>
        </p:spPr>
        <p:txBody>
          <a:bodyPr wrap="square" lIns="91440" tIns="45720" rIns="91440" bIns="45720" rtlCol="0" anchor="t">
            <a:spAutoFit/>
          </a:bodyPr>
          <a:lstStyle/>
          <a:p>
            <a:pPr algn="ctr">
              <a:defRPr/>
            </a:pPr>
            <a:r>
              <a:rPr lang="en-GB" sz="4400" err="1">
                <a:solidFill>
                  <a:srgbClr val="002060"/>
                </a:solidFill>
                <a:latin typeface="Calibri" panose="020F0502020204030204"/>
              </a:rPr>
              <a:t>Cwblhewch</a:t>
            </a:r>
            <a:r>
              <a:rPr lang="en-GB" sz="4400">
                <a:solidFill>
                  <a:srgbClr val="002060"/>
                </a:solidFill>
                <a:latin typeface="Calibri" panose="020F0502020204030204"/>
              </a:rPr>
              <a:t> y </a:t>
            </a:r>
            <a:r>
              <a:rPr lang="en-GB" sz="4400" err="1">
                <a:solidFill>
                  <a:srgbClr val="002060"/>
                </a:solidFill>
                <a:latin typeface="Calibri" panose="020F0502020204030204"/>
              </a:rPr>
              <a:t>Sialens</a:t>
            </a:r>
            <a:r>
              <a:rPr lang="en-GB" sz="4400">
                <a:solidFill>
                  <a:srgbClr val="002060"/>
                </a:solidFill>
                <a:latin typeface="Calibri" panose="020F0502020204030204"/>
              </a:rPr>
              <a:t> ac </a:t>
            </a:r>
            <a:r>
              <a:rPr lang="en-GB" sz="4400" err="1">
                <a:solidFill>
                  <a:srgbClr val="002060"/>
                </a:solidFill>
                <a:latin typeface="Calibri" panose="020F0502020204030204"/>
              </a:rPr>
              <a:t>fe</a:t>
            </a:r>
            <a:r>
              <a:rPr lang="en-GB" sz="4400">
                <a:solidFill>
                  <a:srgbClr val="002060"/>
                </a:solidFill>
                <a:latin typeface="Calibri" panose="020F0502020204030204"/>
              </a:rPr>
              <a:t> </a:t>
            </a:r>
            <a:r>
              <a:rPr lang="en-GB" sz="4400" err="1">
                <a:solidFill>
                  <a:srgbClr val="002060"/>
                </a:solidFill>
                <a:latin typeface="Calibri" panose="020F0502020204030204"/>
              </a:rPr>
              <a:t>gewch</a:t>
            </a:r>
            <a:r>
              <a:rPr lang="en-GB" sz="4400">
                <a:solidFill>
                  <a:srgbClr val="002060"/>
                </a:solidFill>
                <a:latin typeface="Calibri" panose="020F0502020204030204"/>
              </a:rPr>
              <a:t> chi </a:t>
            </a:r>
            <a:r>
              <a:rPr lang="en-GB" sz="4400" err="1">
                <a:solidFill>
                  <a:srgbClr val="002060"/>
                </a:solidFill>
                <a:latin typeface="Calibri" panose="020F0502020204030204"/>
              </a:rPr>
              <a:t>eich</a:t>
            </a:r>
            <a:r>
              <a:rPr lang="en-GB" sz="4400">
                <a:solidFill>
                  <a:srgbClr val="002060"/>
                </a:solidFill>
                <a:latin typeface="Calibri" panose="020F0502020204030204"/>
              </a:rPr>
              <a:t> </a:t>
            </a:r>
            <a:endParaRPr lang="en-US">
              <a:solidFill>
                <a:srgbClr val="002060"/>
              </a:solidFill>
              <a:latin typeface="Calibri" panose="020F0502020204030204"/>
            </a:endParaRPr>
          </a:p>
          <a:p>
            <a:pPr algn="ctr">
              <a:defRPr/>
            </a:pPr>
            <a:r>
              <a:rPr lang="en-GB" sz="4400" err="1">
                <a:solidFill>
                  <a:srgbClr val="009F3C"/>
                </a:solidFill>
                <a:latin typeface="Calibri" panose="020F0502020204030204"/>
              </a:rPr>
              <a:t>tystysgrif</a:t>
            </a:r>
            <a:r>
              <a:rPr lang="en-GB" sz="4400">
                <a:solidFill>
                  <a:srgbClr val="009F3C"/>
                </a:solidFill>
                <a:latin typeface="Calibri" panose="020F0502020204030204"/>
              </a:rPr>
              <a:t> </a:t>
            </a:r>
            <a:r>
              <a:rPr lang="en-GB" sz="4400" err="1">
                <a:solidFill>
                  <a:srgbClr val="002060"/>
                </a:solidFill>
                <a:latin typeface="Calibri" panose="020F0502020204030204"/>
              </a:rPr>
              <a:t>eich</a:t>
            </a:r>
            <a:r>
              <a:rPr lang="en-GB" sz="4400">
                <a:solidFill>
                  <a:srgbClr val="002060"/>
                </a:solidFill>
                <a:latin typeface="Calibri" panose="020F0502020204030204"/>
              </a:rPr>
              <a:t> </a:t>
            </a:r>
            <a:r>
              <a:rPr lang="en-GB" sz="4400" err="1">
                <a:solidFill>
                  <a:srgbClr val="002060"/>
                </a:solidFill>
                <a:latin typeface="Calibri" panose="020F0502020204030204"/>
              </a:rPr>
              <a:t>hun</a:t>
            </a:r>
            <a:endParaRPr lang="en-US" err="1">
              <a:solidFill>
                <a:srgbClr val="00206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picture containing blur&#10;&#10;Description automatically generated">
            <a:extLst>
              <a:ext uri="{FF2B5EF4-FFF2-40B4-BE49-F238E27FC236}">
                <a16:creationId xmlns:a16="http://schemas.microsoft.com/office/drawing/2014/main" id="{321F5EF4-6152-0187-8ED5-7778187FC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0000">
            <a:off x="9325779" y="941787"/>
            <a:ext cx="2048427" cy="1203461"/>
          </a:xfrm>
          <a:prstGeom prst="rect">
            <a:avLst/>
          </a:prstGeom>
        </p:spPr>
      </p:pic>
      <p:pic>
        <p:nvPicPr>
          <p:cNvPr id="8" name="Picture 7">
            <a:extLst>
              <a:ext uri="{FF2B5EF4-FFF2-40B4-BE49-F238E27FC236}">
                <a16:creationId xmlns:a16="http://schemas.microsoft.com/office/drawing/2014/main" id="{8D6F59A6-068D-F3BF-5BDE-10863F1D49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5576" y="3822615"/>
            <a:ext cx="1373303" cy="1808018"/>
          </a:xfrm>
          <a:prstGeom prst="rect">
            <a:avLst/>
          </a:prstGeom>
        </p:spPr>
      </p:pic>
      <p:pic>
        <p:nvPicPr>
          <p:cNvPr id="2" name="Picture 2" descr="Text&#10;&#10;Description automatically generated">
            <a:extLst>
              <a:ext uri="{FF2B5EF4-FFF2-40B4-BE49-F238E27FC236}">
                <a16:creationId xmlns:a16="http://schemas.microsoft.com/office/drawing/2014/main" id="{1455527F-BAA9-93F2-59AA-A92BC5E49800}"/>
              </a:ext>
            </a:extLst>
          </p:cNvPr>
          <p:cNvPicPr>
            <a:picLocks noChangeAspect="1"/>
          </p:cNvPicPr>
          <p:nvPr/>
        </p:nvPicPr>
        <p:blipFill>
          <a:blip r:embed="rId7"/>
          <a:stretch>
            <a:fillRect/>
          </a:stretch>
        </p:blipFill>
        <p:spPr>
          <a:xfrm rot="600000">
            <a:off x="7331642" y="1373924"/>
            <a:ext cx="2743200" cy="3872391"/>
          </a:xfrm>
          <a:prstGeom prst="rect">
            <a:avLst/>
          </a:prstGeom>
        </p:spPr>
      </p:pic>
    </p:spTree>
    <p:extLst>
      <p:ext uri="{BB962C8B-B14F-4D97-AF65-F5344CB8AC3E}">
        <p14:creationId xmlns:p14="http://schemas.microsoft.com/office/powerpoint/2010/main" val="218919468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3E2A-24F9-48F6-9E1B-D0D06606CBC0}"/>
              </a:ext>
            </a:extLst>
          </p:cNvPr>
          <p:cNvSpPr>
            <a:spLocks noGrp="1"/>
          </p:cNvSpPr>
          <p:nvPr>
            <p:ph type="title"/>
          </p:nvPr>
        </p:nvSpPr>
        <p:spPr>
          <a:xfrm>
            <a:off x="838200" y="612260"/>
            <a:ext cx="10515600" cy="1325563"/>
          </a:xfrm>
        </p:spPr>
        <p:txBody>
          <a:bodyPr>
            <a:normAutofit/>
          </a:bodyPr>
          <a:lstStyle/>
          <a:p>
            <a:pPr algn="ctr"/>
            <a:r>
              <a:rPr lang="en-GB" b="1" err="1">
                <a:solidFill>
                  <a:srgbClr val="009F3C"/>
                </a:solidFill>
                <a:latin typeface="Calibri"/>
                <a:ea typeface="+mj-lt"/>
                <a:cs typeface="Calibri"/>
              </a:rPr>
              <a:t>Mae’r</a:t>
            </a:r>
            <a:r>
              <a:rPr lang="en-GB" b="1">
                <a:solidFill>
                  <a:srgbClr val="009F3C"/>
                </a:solidFill>
                <a:latin typeface="Calibri"/>
                <a:ea typeface="+mj-lt"/>
                <a:cs typeface="Calibri"/>
              </a:rPr>
              <a:t> </a:t>
            </a:r>
            <a:r>
              <a:rPr lang="en-GB" b="1" err="1">
                <a:solidFill>
                  <a:srgbClr val="009F3C"/>
                </a:solidFill>
                <a:latin typeface="Calibri"/>
                <a:ea typeface="+mj-lt"/>
                <a:cs typeface="Calibri"/>
              </a:rPr>
              <a:t>Sialens</a:t>
            </a:r>
            <a:r>
              <a:rPr lang="en-GB" b="1">
                <a:solidFill>
                  <a:srgbClr val="009F3C"/>
                </a:solidFill>
                <a:latin typeface="Calibri"/>
                <a:ea typeface="+mj-lt"/>
                <a:cs typeface="Calibri"/>
              </a:rPr>
              <a:t> </a:t>
            </a:r>
            <a:r>
              <a:rPr lang="en-GB" b="1" err="1">
                <a:solidFill>
                  <a:srgbClr val="009F3C"/>
                </a:solidFill>
                <a:latin typeface="Calibri"/>
                <a:ea typeface="+mj-lt"/>
                <a:cs typeface="Calibri"/>
              </a:rPr>
              <a:t>yn</a:t>
            </a:r>
            <a:r>
              <a:rPr lang="en-GB" b="1">
                <a:solidFill>
                  <a:srgbClr val="009F3C"/>
                </a:solidFill>
                <a:latin typeface="Calibri"/>
                <a:ea typeface="+mj-lt"/>
                <a:cs typeface="Calibri"/>
              </a:rPr>
              <a:t> </a:t>
            </a:r>
            <a:r>
              <a:rPr lang="en-GB" b="1" err="1">
                <a:solidFill>
                  <a:srgbClr val="009F3C"/>
                </a:solidFill>
                <a:latin typeface="Calibri"/>
                <a:ea typeface="+mj-lt"/>
                <a:cs typeface="Calibri"/>
              </a:rPr>
              <a:t>dechrau</a:t>
            </a:r>
            <a:r>
              <a:rPr lang="en-GB" b="1">
                <a:solidFill>
                  <a:srgbClr val="009F3C"/>
                </a:solidFill>
                <a:latin typeface="Calibri"/>
                <a:ea typeface="+mj-lt"/>
                <a:cs typeface="Calibri"/>
              </a:rPr>
              <a:t>…</a:t>
            </a:r>
            <a:endParaRPr lang="en-US"/>
          </a:p>
          <a:p>
            <a:pPr algn="ctr"/>
            <a:endParaRPr lang="en-US" sz="3200" b="1">
              <a:solidFill>
                <a:srgbClr val="ED9B28"/>
              </a:solidFill>
              <a:cs typeface="Calibri Light"/>
            </a:endParaRPr>
          </a:p>
        </p:txBody>
      </p:sp>
      <p:sp>
        <p:nvSpPr>
          <p:cNvPr id="3" name="Content Placeholder 2">
            <a:extLst>
              <a:ext uri="{FF2B5EF4-FFF2-40B4-BE49-F238E27FC236}">
                <a16:creationId xmlns:a16="http://schemas.microsoft.com/office/drawing/2014/main" id="{369BF1B8-5F47-489D-B86C-7A75ABBE30F6}"/>
              </a:ext>
            </a:extLst>
          </p:cNvPr>
          <p:cNvSpPr>
            <a:spLocks noGrp="1"/>
          </p:cNvSpPr>
          <p:nvPr>
            <p:ph idx="4294967295"/>
          </p:nvPr>
        </p:nvSpPr>
        <p:spPr>
          <a:xfrm>
            <a:off x="993913" y="2046447"/>
            <a:ext cx="10358991" cy="4330744"/>
          </a:xfrm>
        </p:spPr>
        <p:txBody>
          <a:bodyPr vert="horz" lIns="91440" tIns="45720" rIns="91440" bIns="45720" rtlCol="0" anchor="t">
            <a:normAutofit/>
          </a:bodyPr>
          <a:lstStyle/>
          <a:p>
            <a:pPr marL="0" indent="0" algn="ctr">
              <a:buNone/>
            </a:pPr>
            <a:r>
              <a:rPr lang="en-US" sz="3200" dirty="0" err="1">
                <a:cs typeface="Calibri" panose="020F0502020204030204"/>
              </a:rPr>
              <a:t>ddydd</a:t>
            </a:r>
            <a:r>
              <a:rPr lang="en-US" sz="3200" dirty="0">
                <a:cs typeface="Calibri" panose="020F0502020204030204"/>
              </a:rPr>
              <a:t> Sadwrn 8 </a:t>
            </a:r>
            <a:r>
              <a:rPr lang="en-US" sz="3200" dirty="0" err="1">
                <a:cs typeface="Calibri" panose="020F0502020204030204"/>
              </a:rPr>
              <a:t>Gorffennaf</a:t>
            </a:r>
            <a:endParaRPr lang="en-US" dirty="0" err="1"/>
          </a:p>
          <a:p>
            <a:pPr marL="0" indent="0" algn="ctr">
              <a:buNone/>
            </a:pPr>
            <a:r>
              <a:rPr lang="en-US" sz="3200" dirty="0">
                <a:cs typeface="Calibri" panose="020F0502020204030204"/>
              </a:rPr>
              <a:t>(</a:t>
            </a:r>
            <a:r>
              <a:rPr lang="en-US" sz="3200" dirty="0" err="1">
                <a:cs typeface="Calibri" panose="020F0502020204030204"/>
              </a:rPr>
              <a:t>yng</a:t>
            </a:r>
            <a:r>
              <a:rPr lang="en-US" sz="3200" dirty="0">
                <a:cs typeface="Calibri" panose="020F0502020204030204"/>
              </a:rPr>
              <a:t> </a:t>
            </a:r>
            <a:r>
              <a:rPr lang="en-US" sz="3200" dirty="0" err="1">
                <a:cs typeface="Calibri" panose="020F0502020204030204"/>
              </a:rPr>
              <a:t>Nghymru</a:t>
            </a:r>
            <a:r>
              <a:rPr lang="en-US" sz="3200" dirty="0">
                <a:cs typeface="Calibri" panose="020F0502020204030204"/>
              </a:rPr>
              <a:t> a </a:t>
            </a:r>
            <a:r>
              <a:rPr lang="en-US" sz="3200" dirty="0" err="1">
                <a:cs typeface="Calibri" panose="020F0502020204030204"/>
              </a:rPr>
              <a:t>Lloegr</a:t>
            </a:r>
            <a:r>
              <a:rPr lang="en-US" sz="3200" dirty="0">
                <a:cs typeface="Calibri" panose="020F0502020204030204"/>
              </a:rPr>
              <a:t>)</a:t>
            </a:r>
            <a:endParaRPr lang="en-US" dirty="0"/>
          </a:p>
        </p:txBody>
      </p:sp>
      <p:pic>
        <p:nvPicPr>
          <p:cNvPr id="7" name="Picture 6" descr="A picture containing toy, doll&#10;&#10;Description automatically generated">
            <a:extLst>
              <a:ext uri="{FF2B5EF4-FFF2-40B4-BE49-F238E27FC236}">
                <a16:creationId xmlns:a16="http://schemas.microsoft.com/office/drawing/2014/main" id="{ACD1BC87-BD18-2541-4D34-D40BBCC2D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4073">
            <a:off x="283035" y="1712204"/>
            <a:ext cx="2934768" cy="3804329"/>
          </a:xfrm>
          <a:prstGeom prst="rect">
            <a:avLst/>
          </a:prstGeom>
        </p:spPr>
      </p:pic>
      <p:pic>
        <p:nvPicPr>
          <p:cNvPr id="10" name="Picture 9" descr="A black and white football ball&#10;&#10;Description automatically generated with low confidence">
            <a:extLst>
              <a:ext uri="{FF2B5EF4-FFF2-40B4-BE49-F238E27FC236}">
                <a16:creationId xmlns:a16="http://schemas.microsoft.com/office/drawing/2014/main" id="{FCA20B67-429B-E1DD-F87F-52E4E6BA3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5573" y="4211819"/>
            <a:ext cx="668940" cy="668940"/>
          </a:xfrm>
          <a:prstGeom prst="rect">
            <a:avLst/>
          </a:prstGeom>
        </p:spPr>
      </p:pic>
      <p:pic>
        <p:nvPicPr>
          <p:cNvPr id="14" name="Picture 13" descr="A picture containing text, case, clipart&#10;&#10;Description automatically generated">
            <a:extLst>
              <a:ext uri="{FF2B5EF4-FFF2-40B4-BE49-F238E27FC236}">
                <a16:creationId xmlns:a16="http://schemas.microsoft.com/office/drawing/2014/main" id="{5E902089-15D9-CEE6-003D-F98260E22A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173209">
            <a:off x="9994319" y="1824159"/>
            <a:ext cx="723900" cy="1143000"/>
          </a:xfrm>
          <a:prstGeom prst="rect">
            <a:avLst/>
          </a:prstGeom>
        </p:spPr>
      </p:pic>
      <p:pic>
        <p:nvPicPr>
          <p:cNvPr id="16" name="Picture 15" descr="A picture containing text, case, accessory&#10;&#10;Description automatically generated">
            <a:extLst>
              <a:ext uri="{FF2B5EF4-FFF2-40B4-BE49-F238E27FC236}">
                <a16:creationId xmlns:a16="http://schemas.microsoft.com/office/drawing/2014/main" id="{E2E8AA4E-DC6E-821B-6673-D174E2B99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6519" y="3135822"/>
            <a:ext cx="1473200" cy="914400"/>
          </a:xfrm>
          <a:prstGeom prst="rect">
            <a:avLst/>
          </a:prstGeom>
        </p:spPr>
      </p:pic>
    </p:spTree>
    <p:extLst>
      <p:ext uri="{BB962C8B-B14F-4D97-AF65-F5344CB8AC3E}">
        <p14:creationId xmlns:p14="http://schemas.microsoft.com/office/powerpoint/2010/main" val="181072580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4517850" y="218945"/>
            <a:ext cx="3855859" cy="1333338"/>
          </a:xfrm>
        </p:spPr>
        <p:txBody>
          <a:bodyPr>
            <a:normAutofit/>
          </a:bodyPr>
          <a:lstStyle/>
          <a:p>
            <a:r>
              <a:rPr lang="en-GB" sz="3200" b="1" err="1">
                <a:latin typeface="Calibri"/>
                <a:ea typeface="+mj-lt"/>
                <a:cs typeface="Calibri"/>
              </a:rPr>
              <a:t>Ymwelwch</a:t>
            </a:r>
            <a:r>
              <a:rPr lang="en-GB" sz="3200" b="1">
                <a:latin typeface="Calibri"/>
                <a:ea typeface="+mj-lt"/>
                <a:cs typeface="Calibri"/>
              </a:rPr>
              <a:t> </a:t>
            </a:r>
            <a:r>
              <a:rPr lang="en-GB" sz="3200" b="1" err="1">
                <a:latin typeface="Calibri"/>
                <a:ea typeface="+mj-lt"/>
                <a:cs typeface="Calibri"/>
              </a:rPr>
              <a:t>â’r</a:t>
            </a:r>
            <a:r>
              <a:rPr lang="en-GB" sz="3200" b="1">
                <a:latin typeface="Calibri"/>
                <a:ea typeface="+mj-lt"/>
                <a:cs typeface="Calibri"/>
              </a:rPr>
              <a:t> </a:t>
            </a:r>
            <a:r>
              <a:rPr lang="en-GB" sz="3200" b="1" err="1">
                <a:latin typeface="Calibri"/>
                <a:ea typeface="+mj-lt"/>
                <a:cs typeface="Calibri"/>
              </a:rPr>
              <a:t>wefan</a:t>
            </a:r>
            <a:endParaRPr lang="en-US" err="1"/>
          </a:p>
        </p:txBody>
      </p:sp>
      <p:sp>
        <p:nvSpPr>
          <p:cNvPr id="3" name="TextBox 2">
            <a:extLst>
              <a:ext uri="{FF2B5EF4-FFF2-40B4-BE49-F238E27FC236}">
                <a16:creationId xmlns:a16="http://schemas.microsoft.com/office/drawing/2014/main" id="{443C1E1A-6BD2-409A-B1AB-0C99C725E504}"/>
              </a:ext>
            </a:extLst>
          </p:cNvPr>
          <p:cNvSpPr txBox="1"/>
          <p:nvPr/>
        </p:nvSpPr>
        <p:spPr>
          <a:xfrm>
            <a:off x="3567056" y="1081117"/>
            <a:ext cx="575688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b="1">
                <a:solidFill>
                  <a:srgbClr val="009F3C"/>
                </a:solidFill>
              </a:rPr>
              <a:t>sialensddarllenyrhaf.org.uk</a:t>
            </a:r>
            <a:endParaRPr lang="en-US"/>
          </a:p>
        </p:txBody>
      </p:sp>
      <p:sp>
        <p:nvSpPr>
          <p:cNvPr id="9" name="TextBox 8">
            <a:extLst>
              <a:ext uri="{FF2B5EF4-FFF2-40B4-BE49-F238E27FC236}">
                <a16:creationId xmlns:a16="http://schemas.microsoft.com/office/drawing/2014/main" id="{D7F6138D-3F36-4067-A3A4-B52FE3AC025D}"/>
              </a:ext>
            </a:extLst>
          </p:cNvPr>
          <p:cNvSpPr txBox="1"/>
          <p:nvPr/>
        </p:nvSpPr>
        <p:spPr>
          <a:xfrm>
            <a:off x="5055710" y="2259645"/>
            <a:ext cx="6677448" cy="2793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07000"/>
              </a:lnSpc>
              <a:spcAft>
                <a:spcPts val="800"/>
              </a:spcAft>
              <a:buFont typeface="Arial,Sans-Serif"/>
              <a:buChar char="•"/>
            </a:pPr>
            <a:r>
              <a:rPr lang="en-GB" sz="2000" dirty="0" err="1">
                <a:ea typeface="+mn-lt"/>
                <a:cs typeface="+mn-lt"/>
              </a:rPr>
              <a:t>Gosodwch</a:t>
            </a:r>
            <a:r>
              <a:rPr lang="en-GB" sz="2000" dirty="0">
                <a:ea typeface="+mn-lt"/>
                <a:cs typeface="+mn-lt"/>
              </a:rPr>
              <a:t> </a:t>
            </a:r>
            <a:r>
              <a:rPr lang="en-GB" sz="2000" dirty="0" err="1">
                <a:ea typeface="+mn-lt"/>
                <a:cs typeface="+mn-lt"/>
              </a:rPr>
              <a:t>eich</a:t>
            </a:r>
            <a:r>
              <a:rPr lang="en-GB" sz="2000" dirty="0">
                <a:ea typeface="+mn-lt"/>
                <a:cs typeface="+mn-lt"/>
              </a:rPr>
              <a:t> </a:t>
            </a:r>
            <a:r>
              <a:rPr lang="en-GB" sz="2000" dirty="0">
                <a:solidFill>
                  <a:srgbClr val="009F3C"/>
                </a:solidFill>
                <a:ea typeface="+mn-lt"/>
                <a:cs typeface="+mn-lt"/>
              </a:rPr>
              <a:t>nod </a:t>
            </a:r>
            <a:r>
              <a:rPr lang="en-GB" sz="2000" dirty="0" err="1">
                <a:solidFill>
                  <a:srgbClr val="009F3C"/>
                </a:solidFill>
                <a:ea typeface="+mn-lt"/>
                <a:cs typeface="+mn-lt"/>
              </a:rPr>
              <a:t>eich</a:t>
            </a:r>
            <a:r>
              <a:rPr lang="en-GB" sz="2000" dirty="0">
                <a:solidFill>
                  <a:srgbClr val="009F3C"/>
                </a:solidFill>
                <a:ea typeface="+mn-lt"/>
                <a:cs typeface="+mn-lt"/>
              </a:rPr>
              <a:t> </a:t>
            </a:r>
            <a:r>
              <a:rPr lang="en-GB" sz="2000" dirty="0" err="1">
                <a:solidFill>
                  <a:srgbClr val="009F3C"/>
                </a:solidFill>
                <a:ea typeface="+mn-lt"/>
                <a:cs typeface="+mn-lt"/>
              </a:rPr>
              <a:t>hun</a:t>
            </a:r>
            <a:r>
              <a:rPr lang="en-GB" sz="2000" dirty="0">
                <a:solidFill>
                  <a:srgbClr val="009F3C"/>
                </a:solidFill>
                <a:ea typeface="+mn-lt"/>
                <a:cs typeface="+mn-lt"/>
              </a:rPr>
              <a:t> </a:t>
            </a:r>
            <a:r>
              <a:rPr lang="en-GB" sz="2000" dirty="0" err="1">
                <a:solidFill>
                  <a:srgbClr val="009F3C"/>
                </a:solidFill>
                <a:ea typeface="+mn-lt"/>
                <a:cs typeface="+mn-lt"/>
              </a:rPr>
              <a:t>ar</a:t>
            </a:r>
            <a:r>
              <a:rPr lang="en-GB" sz="2000" dirty="0">
                <a:solidFill>
                  <a:srgbClr val="009F3C"/>
                </a:solidFill>
                <a:ea typeface="+mn-lt"/>
                <a:cs typeface="+mn-lt"/>
              </a:rPr>
              <a:t> </a:t>
            </a:r>
            <a:r>
              <a:rPr lang="en-GB" sz="2000" dirty="0" err="1">
                <a:solidFill>
                  <a:srgbClr val="009F3C"/>
                </a:solidFill>
                <a:ea typeface="+mn-lt"/>
                <a:cs typeface="+mn-lt"/>
              </a:rPr>
              <a:t>gyfer</a:t>
            </a:r>
            <a:r>
              <a:rPr lang="en-GB" sz="2000" dirty="0">
                <a:solidFill>
                  <a:srgbClr val="009F3C"/>
                </a:solidFill>
                <a:ea typeface="+mn-lt"/>
                <a:cs typeface="+mn-lt"/>
              </a:rPr>
              <a:t> </a:t>
            </a:r>
            <a:r>
              <a:rPr lang="en-GB" sz="2000" dirty="0" err="1">
                <a:solidFill>
                  <a:srgbClr val="009F3C"/>
                </a:solidFill>
                <a:ea typeface="+mn-lt"/>
                <a:cs typeface="+mn-lt"/>
              </a:rPr>
              <a:t>darllen</a:t>
            </a:r>
            <a:r>
              <a:rPr lang="en-GB" sz="2000" dirty="0">
                <a:solidFill>
                  <a:srgbClr val="009F3C"/>
                </a:solidFill>
                <a:ea typeface="+mn-lt"/>
                <a:cs typeface="+mn-lt"/>
              </a:rPr>
              <a:t> </a:t>
            </a:r>
            <a:r>
              <a:rPr lang="en-GB" sz="2000" dirty="0" err="1">
                <a:solidFill>
                  <a:srgbClr val="009F3C"/>
                </a:solidFill>
                <a:ea typeface="+mn-lt"/>
                <a:cs typeface="+mn-lt"/>
              </a:rPr>
              <a:t>yn</a:t>
            </a:r>
            <a:r>
              <a:rPr lang="en-GB" sz="2000" dirty="0">
                <a:solidFill>
                  <a:srgbClr val="009F3C"/>
                </a:solidFill>
                <a:ea typeface="+mn-lt"/>
                <a:cs typeface="+mn-lt"/>
              </a:rPr>
              <a:t> </a:t>
            </a:r>
            <a:r>
              <a:rPr lang="en-GB" sz="2000" dirty="0" err="1">
                <a:solidFill>
                  <a:srgbClr val="009F3C"/>
                </a:solidFill>
                <a:ea typeface="+mn-lt"/>
                <a:cs typeface="+mn-lt"/>
              </a:rPr>
              <a:t>yr</a:t>
            </a:r>
            <a:r>
              <a:rPr lang="en-GB" sz="2000" dirty="0">
                <a:solidFill>
                  <a:srgbClr val="009F3C"/>
                </a:solidFill>
                <a:ea typeface="+mn-lt"/>
                <a:cs typeface="+mn-lt"/>
              </a:rPr>
              <a:t> </a:t>
            </a:r>
            <a:r>
              <a:rPr lang="en-GB" sz="2000" dirty="0" err="1">
                <a:solidFill>
                  <a:srgbClr val="009F3C"/>
                </a:solidFill>
                <a:ea typeface="+mn-lt"/>
                <a:cs typeface="+mn-lt"/>
              </a:rPr>
              <a:t>haf</a:t>
            </a:r>
            <a:endParaRPr lang="en-GB" sz="2000" dirty="0">
              <a:solidFill>
                <a:srgbClr val="009F3C"/>
              </a:solidFill>
              <a:ea typeface="+mn-lt"/>
              <a:cs typeface="+mn-lt"/>
            </a:endParaRPr>
          </a:p>
          <a:p>
            <a:pPr marL="342900" indent="-342900">
              <a:lnSpc>
                <a:spcPct val="107000"/>
              </a:lnSpc>
              <a:spcAft>
                <a:spcPts val="800"/>
              </a:spcAft>
              <a:buFont typeface="Arial,Sans-Serif"/>
              <a:buChar char="•"/>
            </a:pPr>
            <a:r>
              <a:rPr lang="en-GB" sz="2000" dirty="0" err="1">
                <a:solidFill>
                  <a:srgbClr val="009F3C"/>
                </a:solidFill>
                <a:ea typeface="+mn-lt"/>
                <a:cs typeface="+mn-lt"/>
              </a:rPr>
              <a:t>Sgoriwch</a:t>
            </a:r>
            <a:r>
              <a:rPr lang="en-GB" sz="2000" b="1" dirty="0">
                <a:ea typeface="+mn-lt"/>
                <a:cs typeface="+mn-lt"/>
              </a:rPr>
              <a:t> </a:t>
            </a:r>
            <a:r>
              <a:rPr lang="en-GB" sz="2000" dirty="0">
                <a:ea typeface="+mn-lt"/>
                <a:cs typeface="+mn-lt"/>
              </a:rPr>
              <a:t>ac </a:t>
            </a:r>
            <a:r>
              <a:rPr lang="en-GB" sz="2000" dirty="0" err="1">
                <a:solidFill>
                  <a:srgbClr val="009F3C"/>
                </a:solidFill>
                <a:ea typeface="+mn-lt"/>
                <a:cs typeface="+mn-lt"/>
              </a:rPr>
              <a:t>adolygwch</a:t>
            </a:r>
            <a:r>
              <a:rPr lang="en-GB" sz="2000" dirty="0">
                <a:ea typeface="+mn-lt"/>
                <a:cs typeface="+mn-lt"/>
              </a:rPr>
              <a:t> </a:t>
            </a:r>
            <a:r>
              <a:rPr lang="en-GB" sz="2000" dirty="0" err="1">
                <a:ea typeface="+mn-lt"/>
                <a:cs typeface="+mn-lt"/>
              </a:rPr>
              <a:t>eich</a:t>
            </a:r>
            <a:r>
              <a:rPr lang="en-GB" sz="2000" dirty="0">
                <a:ea typeface="+mn-lt"/>
                <a:cs typeface="+mn-lt"/>
              </a:rPr>
              <a:t> </a:t>
            </a:r>
            <a:r>
              <a:rPr lang="en-GB" sz="2000" dirty="0" err="1">
                <a:ea typeface="+mn-lt"/>
                <a:cs typeface="+mn-lt"/>
              </a:rPr>
              <a:t>llyfrau</a:t>
            </a:r>
            <a:r>
              <a:rPr lang="en-GB" sz="2000" dirty="0">
                <a:ea typeface="+mn-lt"/>
                <a:cs typeface="+mn-lt"/>
              </a:rPr>
              <a:t> </a:t>
            </a:r>
            <a:r>
              <a:rPr lang="en-GB" sz="2000" dirty="0" err="1">
                <a:ea typeface="+mn-lt"/>
                <a:cs typeface="+mn-lt"/>
              </a:rPr>
              <a:t>i</a:t>
            </a:r>
            <a:r>
              <a:rPr lang="en-GB" sz="2000" dirty="0">
                <a:ea typeface="+mn-lt"/>
                <a:cs typeface="+mn-lt"/>
              </a:rPr>
              <a:t> </a:t>
            </a:r>
            <a:r>
              <a:rPr lang="en-GB" sz="2000" dirty="0" err="1">
                <a:ea typeface="+mn-lt"/>
                <a:cs typeface="+mn-lt"/>
              </a:rPr>
              <a:t>ddatgloi</a:t>
            </a:r>
            <a:r>
              <a:rPr lang="en-GB" sz="2000" dirty="0">
                <a:ea typeface="+mn-lt"/>
                <a:cs typeface="+mn-lt"/>
              </a:rPr>
              <a:t> </a:t>
            </a:r>
            <a:r>
              <a:rPr lang="en-GB" sz="2000" dirty="0" err="1">
                <a:ea typeface="+mn-lt"/>
                <a:cs typeface="+mn-lt"/>
              </a:rPr>
              <a:t>bathodynnau</a:t>
            </a:r>
            <a:endParaRPr lang="en-GB" sz="2000" dirty="0">
              <a:ea typeface="+mn-lt"/>
              <a:cs typeface="+mn-lt"/>
            </a:endParaRPr>
          </a:p>
          <a:p>
            <a:pPr marL="342900" indent="-342900">
              <a:lnSpc>
                <a:spcPct val="107000"/>
              </a:lnSpc>
              <a:spcAft>
                <a:spcPts val="800"/>
              </a:spcAft>
              <a:buFont typeface="Arial,Sans-Serif"/>
              <a:buChar char="•"/>
            </a:pPr>
            <a:r>
              <a:rPr lang="en-GB" sz="2000" dirty="0" err="1">
                <a:ea typeface="+mn-lt"/>
                <a:cs typeface="+mn-lt"/>
              </a:rPr>
              <a:t>Chwaraewch</a:t>
            </a:r>
            <a:r>
              <a:rPr lang="en-GB" sz="2000" dirty="0">
                <a:ea typeface="+mn-lt"/>
                <a:cs typeface="+mn-lt"/>
              </a:rPr>
              <a:t> </a:t>
            </a:r>
            <a:r>
              <a:rPr lang="en-GB" sz="2000" dirty="0" err="1">
                <a:solidFill>
                  <a:srgbClr val="009F3C"/>
                </a:solidFill>
                <a:ea typeface="+mn-lt"/>
                <a:cs typeface="+mn-lt"/>
              </a:rPr>
              <a:t>gemau</a:t>
            </a:r>
            <a:r>
              <a:rPr lang="en-GB" sz="2000" dirty="0">
                <a:ea typeface="+mn-lt"/>
                <a:cs typeface="+mn-lt"/>
              </a:rPr>
              <a:t> a </a:t>
            </a:r>
            <a:r>
              <a:rPr lang="en-GB" sz="2000" dirty="0" err="1">
                <a:ea typeface="+mn-lt"/>
                <a:cs typeface="+mn-lt"/>
              </a:rPr>
              <a:t>chymerwch</a:t>
            </a:r>
            <a:r>
              <a:rPr lang="en-GB" sz="2000" dirty="0">
                <a:ea typeface="+mn-lt"/>
                <a:cs typeface="+mn-lt"/>
              </a:rPr>
              <a:t> ran </a:t>
            </a:r>
            <a:r>
              <a:rPr lang="en-GB" sz="2000" dirty="0" err="1">
                <a:ea typeface="+mn-lt"/>
                <a:cs typeface="+mn-lt"/>
              </a:rPr>
              <a:t>mewn</a:t>
            </a:r>
            <a:r>
              <a:rPr lang="en-GB" sz="2000" dirty="0">
                <a:ea typeface="+mn-lt"/>
                <a:cs typeface="+mn-lt"/>
              </a:rPr>
              <a:t> </a:t>
            </a:r>
            <a:r>
              <a:rPr lang="en-GB" sz="2000" dirty="0" err="1">
                <a:solidFill>
                  <a:srgbClr val="009F3C"/>
                </a:solidFill>
                <a:ea typeface="+mn-lt"/>
                <a:cs typeface="+mn-lt"/>
              </a:rPr>
              <a:t>cystadlaethau</a:t>
            </a:r>
            <a:endParaRPr lang="en-GB" sz="2000" dirty="0">
              <a:solidFill>
                <a:srgbClr val="009F3C"/>
              </a:solidFill>
              <a:ea typeface="+mn-lt"/>
              <a:cs typeface="+mn-lt"/>
            </a:endParaRPr>
          </a:p>
          <a:p>
            <a:pPr marL="342900" indent="-342900">
              <a:lnSpc>
                <a:spcPct val="107000"/>
              </a:lnSpc>
              <a:spcAft>
                <a:spcPts val="800"/>
              </a:spcAft>
              <a:buFont typeface="Arial,Sans-Serif"/>
              <a:buChar char="•"/>
            </a:pPr>
            <a:r>
              <a:rPr lang="en-GB" sz="2000" dirty="0" err="1">
                <a:ea typeface="+mn-lt"/>
                <a:cs typeface="+mn-lt"/>
              </a:rPr>
              <a:t>Rhowch</a:t>
            </a:r>
            <a:r>
              <a:rPr lang="en-GB" sz="2000" dirty="0">
                <a:ea typeface="+mn-lt"/>
                <a:cs typeface="+mn-lt"/>
              </a:rPr>
              <a:t> </a:t>
            </a:r>
            <a:r>
              <a:rPr lang="en-GB" sz="2000" dirty="0" err="1">
                <a:ea typeface="+mn-lt"/>
                <a:cs typeface="+mn-lt"/>
              </a:rPr>
              <a:t>i</a:t>
            </a:r>
            <a:r>
              <a:rPr lang="en-GB" sz="2000" dirty="0">
                <a:ea typeface="+mn-lt"/>
                <a:cs typeface="+mn-lt"/>
              </a:rPr>
              <a:t> </a:t>
            </a:r>
            <a:r>
              <a:rPr lang="en-GB" sz="2000" dirty="0" err="1">
                <a:ea typeface="+mn-lt"/>
                <a:cs typeface="+mn-lt"/>
              </a:rPr>
              <a:t>mewn</a:t>
            </a:r>
            <a:r>
              <a:rPr lang="en-GB" sz="2000" dirty="0">
                <a:ea typeface="+mn-lt"/>
                <a:cs typeface="+mn-lt"/>
              </a:rPr>
              <a:t> y </a:t>
            </a:r>
            <a:r>
              <a:rPr lang="en-GB" sz="2000" dirty="0" err="1">
                <a:ea typeface="+mn-lt"/>
                <a:cs typeface="+mn-lt"/>
              </a:rPr>
              <a:t>codau</a:t>
            </a:r>
            <a:r>
              <a:rPr lang="en-GB" sz="2000" dirty="0">
                <a:ea typeface="+mn-lt"/>
                <a:cs typeface="+mn-lt"/>
              </a:rPr>
              <a:t> </a:t>
            </a:r>
            <a:r>
              <a:rPr lang="en-GB" sz="2000" dirty="0" err="1">
                <a:ea typeface="+mn-lt"/>
                <a:cs typeface="+mn-lt"/>
              </a:rPr>
              <a:t>sydd</a:t>
            </a:r>
            <a:r>
              <a:rPr lang="en-GB" sz="2000" dirty="0">
                <a:ea typeface="+mn-lt"/>
                <a:cs typeface="+mn-lt"/>
              </a:rPr>
              <a:t> </a:t>
            </a:r>
            <a:r>
              <a:rPr lang="en-GB" sz="2000" dirty="0" err="1">
                <a:ea typeface="+mn-lt"/>
                <a:cs typeface="+mn-lt"/>
              </a:rPr>
              <a:t>wedi’u</a:t>
            </a:r>
            <a:r>
              <a:rPr lang="en-GB" sz="2000" dirty="0">
                <a:ea typeface="+mn-lt"/>
                <a:cs typeface="+mn-lt"/>
              </a:rPr>
              <a:t> </a:t>
            </a:r>
            <a:r>
              <a:rPr lang="en-GB" sz="2000" dirty="0" err="1">
                <a:ea typeface="+mn-lt"/>
                <a:cs typeface="+mn-lt"/>
              </a:rPr>
              <a:t>printio</a:t>
            </a:r>
            <a:r>
              <a:rPr lang="en-GB" sz="2000" dirty="0">
                <a:ea typeface="+mn-lt"/>
                <a:cs typeface="+mn-lt"/>
              </a:rPr>
              <a:t> </a:t>
            </a:r>
            <a:r>
              <a:rPr lang="en-GB" sz="2000" dirty="0" err="1">
                <a:ea typeface="+mn-lt"/>
                <a:cs typeface="+mn-lt"/>
              </a:rPr>
              <a:t>ar</a:t>
            </a:r>
            <a:r>
              <a:rPr lang="en-GB" sz="2000" dirty="0">
                <a:ea typeface="+mn-lt"/>
                <a:cs typeface="+mn-lt"/>
              </a:rPr>
              <a:t> </a:t>
            </a:r>
            <a:r>
              <a:rPr lang="en-GB" sz="2000" dirty="0" err="1">
                <a:ea typeface="+mn-lt"/>
                <a:cs typeface="+mn-lt"/>
              </a:rPr>
              <a:t>eich</a:t>
            </a:r>
            <a:r>
              <a:rPr lang="en-GB" sz="2000" dirty="0">
                <a:ea typeface="+mn-lt"/>
                <a:cs typeface="+mn-lt"/>
              </a:rPr>
              <a:t> </a:t>
            </a:r>
            <a:r>
              <a:rPr lang="en-GB" sz="2000" dirty="0" err="1">
                <a:ea typeface="+mn-lt"/>
                <a:cs typeface="+mn-lt"/>
              </a:rPr>
              <a:t>sticeri</a:t>
            </a:r>
            <a:r>
              <a:rPr lang="en-GB" sz="2000" dirty="0">
                <a:ea typeface="+mn-lt"/>
                <a:cs typeface="+mn-lt"/>
              </a:rPr>
              <a:t> </a:t>
            </a:r>
            <a:r>
              <a:rPr lang="en-GB" sz="2000" dirty="0" err="1">
                <a:ea typeface="+mn-lt"/>
                <a:cs typeface="+mn-lt"/>
              </a:rPr>
              <a:t>i</a:t>
            </a:r>
            <a:r>
              <a:rPr lang="en-GB" sz="2000" dirty="0">
                <a:ea typeface="+mn-lt"/>
                <a:cs typeface="+mn-lt"/>
              </a:rPr>
              <a:t> </a:t>
            </a:r>
            <a:r>
              <a:rPr lang="en-GB" sz="2000" dirty="0" err="1">
                <a:ea typeface="+mn-lt"/>
                <a:cs typeface="+mn-lt"/>
              </a:rPr>
              <a:t>ddatgloi</a:t>
            </a:r>
            <a:r>
              <a:rPr lang="en-GB" sz="2000" dirty="0">
                <a:solidFill>
                  <a:srgbClr val="009F3C"/>
                </a:solidFill>
                <a:ea typeface="+mn-lt"/>
                <a:cs typeface="+mn-lt"/>
              </a:rPr>
              <a:t> </a:t>
            </a:r>
            <a:r>
              <a:rPr lang="en-GB" sz="2000" dirty="0" err="1">
                <a:solidFill>
                  <a:srgbClr val="009F3C"/>
                </a:solidFill>
                <a:ea typeface="+mn-lt"/>
                <a:cs typeface="+mn-lt"/>
              </a:rPr>
              <a:t>gwobrau</a:t>
            </a:r>
            <a:r>
              <a:rPr lang="en-GB" sz="2000" dirty="0">
                <a:solidFill>
                  <a:srgbClr val="009F3C"/>
                </a:solidFill>
                <a:ea typeface="+mn-lt"/>
                <a:cs typeface="+mn-lt"/>
              </a:rPr>
              <a:t> </a:t>
            </a:r>
            <a:r>
              <a:rPr lang="en-GB" sz="2000" dirty="0" err="1">
                <a:solidFill>
                  <a:srgbClr val="009F3C"/>
                </a:solidFill>
                <a:ea typeface="+mn-lt"/>
                <a:cs typeface="+mn-lt"/>
              </a:rPr>
              <a:t>ychwanegol</a:t>
            </a:r>
            <a:endParaRPr lang="en-GB" sz="2000" dirty="0">
              <a:solidFill>
                <a:srgbClr val="009F3C"/>
              </a:solidFill>
              <a:ea typeface="+mn-lt"/>
              <a:cs typeface="+mn-lt"/>
            </a:endParaRPr>
          </a:p>
          <a:p>
            <a:pPr marL="342900" indent="-342900">
              <a:lnSpc>
                <a:spcPct val="107000"/>
              </a:lnSpc>
              <a:spcAft>
                <a:spcPts val="800"/>
              </a:spcAft>
              <a:buFont typeface="Arial,Sans-Serif"/>
              <a:buChar char="•"/>
            </a:pPr>
            <a:r>
              <a:rPr lang="en-GB" sz="2000" dirty="0" err="1">
                <a:ea typeface="+mn-lt"/>
                <a:cs typeface="+mn-lt"/>
              </a:rPr>
              <a:t>Defnyddiwch</a:t>
            </a:r>
            <a:r>
              <a:rPr lang="en-GB" sz="2000" dirty="0">
                <a:ea typeface="+mn-lt"/>
                <a:cs typeface="+mn-lt"/>
              </a:rPr>
              <a:t> y </a:t>
            </a:r>
            <a:r>
              <a:rPr lang="en-GB" sz="2000" dirty="0" err="1">
                <a:solidFill>
                  <a:srgbClr val="009F3C"/>
                </a:solidFill>
                <a:ea typeface="+mn-lt"/>
                <a:cs typeface="+mn-lt"/>
              </a:rPr>
              <a:t>Llwythwr</a:t>
            </a:r>
            <a:r>
              <a:rPr lang="en-GB" sz="2000" dirty="0">
                <a:solidFill>
                  <a:srgbClr val="009F3C"/>
                </a:solidFill>
                <a:ea typeface="+mn-lt"/>
                <a:cs typeface="+mn-lt"/>
              </a:rPr>
              <a:t> </a:t>
            </a:r>
            <a:r>
              <a:rPr lang="en-GB" sz="2000" dirty="0" err="1">
                <a:solidFill>
                  <a:srgbClr val="009F3C"/>
                </a:solidFill>
                <a:ea typeface="+mn-lt"/>
                <a:cs typeface="+mn-lt"/>
              </a:rPr>
              <a:t>Llyfrau</a:t>
            </a:r>
            <a:r>
              <a:rPr lang="en-GB" sz="2000" dirty="0">
                <a:solidFill>
                  <a:schemeClr val="accent2">
                    <a:lumMod val="75000"/>
                  </a:schemeClr>
                </a:solidFill>
                <a:ea typeface="+mn-lt"/>
                <a:cs typeface="+mn-lt"/>
              </a:rPr>
              <a:t> </a:t>
            </a:r>
            <a:r>
              <a:rPr lang="en-GB" sz="2000" dirty="0" err="1">
                <a:ea typeface="+mn-lt"/>
                <a:cs typeface="+mn-lt"/>
              </a:rPr>
              <a:t>i</a:t>
            </a:r>
            <a:r>
              <a:rPr lang="en-GB" sz="2000" dirty="0">
                <a:ea typeface="+mn-lt"/>
                <a:cs typeface="+mn-lt"/>
              </a:rPr>
              <a:t> </a:t>
            </a:r>
            <a:r>
              <a:rPr lang="en-GB" sz="2000" dirty="0" err="1">
                <a:ea typeface="+mn-lt"/>
                <a:cs typeface="+mn-lt"/>
              </a:rPr>
              <a:t>ddod</a:t>
            </a:r>
            <a:r>
              <a:rPr lang="en-GB" sz="2000" dirty="0">
                <a:ea typeface="+mn-lt"/>
                <a:cs typeface="+mn-lt"/>
              </a:rPr>
              <a:t> o </a:t>
            </a:r>
            <a:r>
              <a:rPr lang="en-GB" sz="2000" dirty="0" err="1">
                <a:ea typeface="+mn-lt"/>
                <a:cs typeface="+mn-lt"/>
              </a:rPr>
              <a:t>hyd</a:t>
            </a:r>
            <a:r>
              <a:rPr lang="en-GB" sz="2000" dirty="0">
                <a:ea typeface="+mn-lt"/>
                <a:cs typeface="+mn-lt"/>
              </a:rPr>
              <a:t> </a:t>
            </a:r>
            <a:r>
              <a:rPr lang="en-GB" sz="2000" dirty="0" err="1">
                <a:ea typeface="+mn-lt"/>
                <a:cs typeface="+mn-lt"/>
              </a:rPr>
              <a:t>i</a:t>
            </a:r>
            <a:r>
              <a:rPr lang="en-GB" sz="2000" dirty="0">
                <a:ea typeface="+mn-lt"/>
                <a:cs typeface="+mn-lt"/>
              </a:rPr>
              <a:t> </a:t>
            </a:r>
            <a:r>
              <a:rPr lang="en-GB" sz="2000" dirty="0" err="1">
                <a:ea typeface="+mn-lt"/>
                <a:cs typeface="+mn-lt"/>
              </a:rPr>
              <a:t>lyfrau</a:t>
            </a:r>
            <a:r>
              <a:rPr lang="en-GB" sz="2000" dirty="0">
                <a:ea typeface="+mn-lt"/>
                <a:cs typeface="+mn-lt"/>
              </a:rPr>
              <a:t> </a:t>
            </a:r>
            <a:r>
              <a:rPr lang="en-GB" sz="2000" dirty="0" err="1">
                <a:ea typeface="+mn-lt"/>
                <a:cs typeface="+mn-lt"/>
              </a:rPr>
              <a:t>sydd</a:t>
            </a:r>
            <a:r>
              <a:rPr lang="en-GB" sz="2000" dirty="0">
                <a:ea typeface="+mn-lt"/>
                <a:cs typeface="+mn-lt"/>
              </a:rPr>
              <a:t> </a:t>
            </a:r>
            <a:r>
              <a:rPr lang="en-GB" sz="2000" dirty="0" err="1">
                <a:ea typeface="+mn-lt"/>
                <a:cs typeface="+mn-lt"/>
              </a:rPr>
              <a:t>wedi’u</a:t>
            </a:r>
            <a:r>
              <a:rPr lang="en-GB" sz="2000" dirty="0">
                <a:ea typeface="+mn-lt"/>
                <a:cs typeface="+mn-lt"/>
              </a:rPr>
              <a:t> </a:t>
            </a:r>
            <a:r>
              <a:rPr lang="en-GB" sz="2000" dirty="0" err="1">
                <a:ea typeface="+mn-lt"/>
                <a:cs typeface="+mn-lt"/>
              </a:rPr>
              <a:t>hargymell</a:t>
            </a:r>
            <a:r>
              <a:rPr lang="en-GB" sz="2000" dirty="0">
                <a:ea typeface="+mn-lt"/>
                <a:cs typeface="+mn-lt"/>
              </a:rPr>
              <a:t> </a:t>
            </a:r>
            <a:r>
              <a:rPr lang="en-GB" sz="2000" dirty="0" err="1">
                <a:ea typeface="+mn-lt"/>
                <a:cs typeface="+mn-lt"/>
              </a:rPr>
              <a:t>gan</a:t>
            </a:r>
            <a:r>
              <a:rPr lang="en-GB" sz="2000" dirty="0">
                <a:ea typeface="+mn-lt"/>
                <a:cs typeface="+mn-lt"/>
              </a:rPr>
              <a:t> </a:t>
            </a:r>
            <a:r>
              <a:rPr lang="en-GB" sz="2000" dirty="0" err="1">
                <a:ea typeface="+mn-lt"/>
                <a:cs typeface="+mn-lt"/>
              </a:rPr>
              <a:t>blant</a:t>
            </a:r>
            <a:r>
              <a:rPr lang="en-GB" sz="2000" dirty="0">
                <a:ea typeface="+mn-lt"/>
                <a:cs typeface="+mn-lt"/>
              </a:rPr>
              <a:t> </a:t>
            </a:r>
            <a:r>
              <a:rPr lang="en-GB" sz="2000" dirty="0" err="1">
                <a:ea typeface="+mn-lt"/>
                <a:cs typeface="+mn-lt"/>
              </a:rPr>
              <a:t>eraill</a:t>
            </a:r>
            <a:endParaRPr lang="en-US" sz="2000" dirty="0" err="1"/>
          </a:p>
        </p:txBody>
      </p:sp>
      <p:pic>
        <p:nvPicPr>
          <p:cNvPr id="7" name="Picture 6" descr="A picture containing text, sign, first-aid kit&#10;&#10;Description automatically generated">
            <a:extLst>
              <a:ext uri="{FF2B5EF4-FFF2-40B4-BE49-F238E27FC236}">
                <a16:creationId xmlns:a16="http://schemas.microsoft.com/office/drawing/2014/main" id="{322F37EB-C27D-84DA-C5DE-4210E739E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7265" y="498174"/>
            <a:ext cx="1619378" cy="1488077"/>
          </a:xfrm>
          <a:prstGeom prst="rect">
            <a:avLst/>
          </a:prstGeom>
        </p:spPr>
      </p:pic>
      <p:pic>
        <p:nvPicPr>
          <p:cNvPr id="4" name="Picture 5">
            <a:extLst>
              <a:ext uri="{FF2B5EF4-FFF2-40B4-BE49-F238E27FC236}">
                <a16:creationId xmlns:a16="http://schemas.microsoft.com/office/drawing/2014/main" id="{1E3DB239-D7F3-2DB5-E380-8997433C8C1C}"/>
              </a:ext>
            </a:extLst>
          </p:cNvPr>
          <p:cNvPicPr>
            <a:picLocks noChangeAspect="1"/>
          </p:cNvPicPr>
          <p:nvPr/>
        </p:nvPicPr>
        <p:blipFill>
          <a:blip r:embed="rId5"/>
          <a:stretch>
            <a:fillRect/>
          </a:stretch>
        </p:blipFill>
        <p:spPr>
          <a:xfrm>
            <a:off x="2413846" y="2454187"/>
            <a:ext cx="2103906" cy="1810721"/>
          </a:xfrm>
          <a:prstGeom prst="rect">
            <a:avLst/>
          </a:prstGeom>
        </p:spPr>
      </p:pic>
      <p:pic>
        <p:nvPicPr>
          <p:cNvPr id="6" name="Picture 7">
            <a:extLst>
              <a:ext uri="{FF2B5EF4-FFF2-40B4-BE49-F238E27FC236}">
                <a16:creationId xmlns:a16="http://schemas.microsoft.com/office/drawing/2014/main" id="{345C39FA-BDD2-7250-E205-08471314E0B1}"/>
              </a:ext>
            </a:extLst>
          </p:cNvPr>
          <p:cNvPicPr>
            <a:picLocks noChangeAspect="1"/>
          </p:cNvPicPr>
          <p:nvPr/>
        </p:nvPicPr>
        <p:blipFill>
          <a:blip r:embed="rId6"/>
          <a:stretch>
            <a:fillRect/>
          </a:stretch>
        </p:blipFill>
        <p:spPr>
          <a:xfrm>
            <a:off x="923074" y="2167526"/>
            <a:ext cx="1219200" cy="1422042"/>
          </a:xfrm>
          <a:prstGeom prst="rect">
            <a:avLst/>
          </a:prstGeom>
        </p:spPr>
      </p:pic>
      <p:pic>
        <p:nvPicPr>
          <p:cNvPr id="10" name="Picture 9" descr="Text&#10;&#10;Description automatically generated">
            <a:extLst>
              <a:ext uri="{FF2B5EF4-FFF2-40B4-BE49-F238E27FC236}">
                <a16:creationId xmlns:a16="http://schemas.microsoft.com/office/drawing/2014/main" id="{F9221FD2-61BA-7EB1-AFC4-F7CFFEC4E1B7}"/>
              </a:ext>
            </a:extLst>
          </p:cNvPr>
          <p:cNvPicPr>
            <a:picLocks noChangeAspect="1"/>
          </p:cNvPicPr>
          <p:nvPr/>
        </p:nvPicPr>
        <p:blipFill rotWithShape="1">
          <a:blip r:embed="rId7"/>
          <a:srcRect t="12796" r="-818" b="16351"/>
          <a:stretch/>
        </p:blipFill>
        <p:spPr>
          <a:xfrm rot="20460000">
            <a:off x="2887099" y="3066893"/>
            <a:ext cx="1227929" cy="397352"/>
          </a:xfrm>
          <a:prstGeom prst="rect">
            <a:avLst/>
          </a:prstGeom>
        </p:spPr>
      </p:pic>
      <p:pic>
        <p:nvPicPr>
          <p:cNvPr id="14" name="Graphic 14" descr="Cursor with solid fill">
            <a:extLst>
              <a:ext uri="{FF2B5EF4-FFF2-40B4-BE49-F238E27FC236}">
                <a16:creationId xmlns:a16="http://schemas.microsoft.com/office/drawing/2014/main" id="{3B307CB2-436A-DF6A-58A6-C9EDE4EEB4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77426" y="3519129"/>
            <a:ext cx="914400" cy="914400"/>
          </a:xfrm>
          <a:prstGeom prst="rect">
            <a:avLst/>
          </a:prstGeom>
        </p:spPr>
      </p:pic>
      <p:pic>
        <p:nvPicPr>
          <p:cNvPr id="15" name="Picture 15">
            <a:extLst>
              <a:ext uri="{FF2B5EF4-FFF2-40B4-BE49-F238E27FC236}">
                <a16:creationId xmlns:a16="http://schemas.microsoft.com/office/drawing/2014/main" id="{D9B60A39-0DED-7732-6688-E7FE1763FD95}"/>
              </a:ext>
            </a:extLst>
          </p:cNvPr>
          <p:cNvPicPr>
            <a:picLocks noChangeAspect="1"/>
          </p:cNvPicPr>
          <p:nvPr/>
        </p:nvPicPr>
        <p:blipFill>
          <a:blip r:embed="rId10"/>
          <a:stretch>
            <a:fillRect/>
          </a:stretch>
        </p:blipFill>
        <p:spPr>
          <a:xfrm>
            <a:off x="986658" y="4352878"/>
            <a:ext cx="2060028" cy="806109"/>
          </a:xfrm>
          <a:prstGeom prst="rect">
            <a:avLst/>
          </a:prstGeom>
        </p:spPr>
      </p:pic>
    </p:spTree>
    <p:extLst>
      <p:ext uri="{BB962C8B-B14F-4D97-AF65-F5344CB8AC3E}">
        <p14:creationId xmlns:p14="http://schemas.microsoft.com/office/powerpoint/2010/main" val="17151381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4294967295"/>
          </p:nvPr>
        </p:nvSpPr>
        <p:spPr>
          <a:xfrm>
            <a:off x="3163796" y="2630710"/>
            <a:ext cx="5864408" cy="1005374"/>
          </a:xfrm>
        </p:spPr>
        <p:txBody>
          <a:bodyPr vert="horz" lIns="91440" tIns="45720" rIns="91440" bIns="45720" rtlCol="0" anchor="t">
            <a:noAutofit/>
          </a:bodyPr>
          <a:lstStyle/>
          <a:p>
            <a:pPr marL="0" indent="0" algn="ctr">
              <a:buNone/>
            </a:pPr>
            <a:r>
              <a:rPr lang="en-GB" sz="4900" b="1">
                <a:solidFill>
                  <a:srgbClr val="009F3C"/>
                </a:solidFill>
              </a:rPr>
              <a:t>Fe </a:t>
            </a:r>
            <a:r>
              <a:rPr lang="en-GB" sz="4900" b="1" err="1">
                <a:solidFill>
                  <a:srgbClr val="009F3C"/>
                </a:solidFill>
              </a:rPr>
              <a:t>welwn</a:t>
            </a:r>
            <a:r>
              <a:rPr lang="en-GB" sz="4900" b="1">
                <a:solidFill>
                  <a:srgbClr val="009F3C"/>
                </a:solidFill>
              </a:rPr>
              <a:t> </a:t>
            </a:r>
            <a:r>
              <a:rPr lang="en-GB" sz="4900" b="1" err="1">
                <a:solidFill>
                  <a:srgbClr val="009F3C"/>
                </a:solidFill>
              </a:rPr>
              <a:t>ni</a:t>
            </a:r>
            <a:r>
              <a:rPr lang="en-GB" sz="4900" b="1">
                <a:solidFill>
                  <a:srgbClr val="009F3C"/>
                </a:solidFill>
              </a:rPr>
              <a:t> chi</a:t>
            </a:r>
            <a:br>
              <a:rPr lang="en-GB" sz="4900" b="1"/>
            </a:br>
            <a:r>
              <a:rPr lang="en-GB" sz="4900" b="1" err="1">
                <a:solidFill>
                  <a:srgbClr val="009F3C"/>
                </a:solidFill>
              </a:rPr>
              <a:t>yn</a:t>
            </a:r>
            <a:r>
              <a:rPr lang="en-GB" sz="4900" b="1">
                <a:solidFill>
                  <a:srgbClr val="009F3C"/>
                </a:solidFill>
              </a:rPr>
              <a:t> y </a:t>
            </a:r>
            <a:r>
              <a:rPr lang="en-GB" sz="4900" b="1" err="1">
                <a:solidFill>
                  <a:srgbClr val="009F3C"/>
                </a:solidFill>
              </a:rPr>
              <a:t>llyfrgell</a:t>
            </a:r>
            <a:r>
              <a:rPr lang="en-GB" sz="4900" b="1">
                <a:solidFill>
                  <a:srgbClr val="009F3C"/>
                </a:solidFill>
              </a:rPr>
              <a:t>!</a:t>
            </a:r>
            <a:endParaRPr lang="en-US" sz="4900"/>
          </a:p>
        </p:txBody>
      </p:sp>
      <p:pic>
        <p:nvPicPr>
          <p:cNvPr id="9" name="Picture 19" descr="A picture containing toy, doll&#10;&#10;Description automatically generated">
            <a:extLst>
              <a:ext uri="{FF2B5EF4-FFF2-40B4-BE49-F238E27FC236}">
                <a16:creationId xmlns:a16="http://schemas.microsoft.com/office/drawing/2014/main" id="{71100CAB-B945-B833-657F-AB67B8080424}"/>
              </a:ext>
            </a:extLst>
          </p:cNvPr>
          <p:cNvPicPr>
            <a:picLocks noChangeAspect="1"/>
          </p:cNvPicPr>
          <p:nvPr/>
        </p:nvPicPr>
        <p:blipFill>
          <a:blip r:embed="rId2"/>
          <a:stretch>
            <a:fillRect/>
          </a:stretch>
        </p:blipFill>
        <p:spPr>
          <a:xfrm>
            <a:off x="9538985" y="1668780"/>
            <a:ext cx="1751302" cy="3817620"/>
          </a:xfrm>
          <a:prstGeom prst="rect">
            <a:avLst/>
          </a:prstGeom>
        </p:spPr>
      </p:pic>
      <p:pic>
        <p:nvPicPr>
          <p:cNvPr id="16" name="Picture 15" descr="A stack of colorful books&#10;&#10;Description automatically generated with low confidence">
            <a:extLst>
              <a:ext uri="{FF2B5EF4-FFF2-40B4-BE49-F238E27FC236}">
                <a16:creationId xmlns:a16="http://schemas.microsoft.com/office/drawing/2014/main" id="{50C39529-E59A-8E86-E59A-85A9DD172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144" y="4377615"/>
            <a:ext cx="1887632" cy="1137752"/>
          </a:xfrm>
          <a:prstGeom prst="rect">
            <a:avLst/>
          </a:prstGeom>
        </p:spPr>
      </p:pic>
      <p:pic>
        <p:nvPicPr>
          <p:cNvPr id="18" name="Picture 17" descr="Text, letter&#10;&#10;Description automatically generated">
            <a:extLst>
              <a:ext uri="{FF2B5EF4-FFF2-40B4-BE49-F238E27FC236}">
                <a16:creationId xmlns:a16="http://schemas.microsoft.com/office/drawing/2014/main" id="{6B9B2A73-77F9-1411-457E-93D2EB20E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4057">
            <a:off x="2822990" y="796288"/>
            <a:ext cx="2025874" cy="1721407"/>
          </a:xfrm>
          <a:prstGeom prst="rect">
            <a:avLst/>
          </a:prstGeom>
        </p:spPr>
      </p:pic>
      <p:pic>
        <p:nvPicPr>
          <p:cNvPr id="23" name="Picture 22" descr="A group of yellow stars&#10;&#10;Description automatically generated with low confidence">
            <a:extLst>
              <a:ext uri="{FF2B5EF4-FFF2-40B4-BE49-F238E27FC236}">
                <a16:creationId xmlns:a16="http://schemas.microsoft.com/office/drawing/2014/main" id="{48FABF3A-F597-3515-DCC0-91C848D0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0629">
            <a:off x="5408838" y="985427"/>
            <a:ext cx="1379863" cy="1372364"/>
          </a:xfrm>
          <a:prstGeom prst="rect">
            <a:avLst/>
          </a:prstGeom>
        </p:spPr>
      </p:pic>
      <p:pic>
        <p:nvPicPr>
          <p:cNvPr id="24" name="Picture 12" descr="A picture containing toy&#10;&#10;Description automatically generated">
            <a:extLst>
              <a:ext uri="{FF2B5EF4-FFF2-40B4-BE49-F238E27FC236}">
                <a16:creationId xmlns:a16="http://schemas.microsoft.com/office/drawing/2014/main" id="{B9FF713B-D8A9-804C-EFE6-3BB91CECCB7C}"/>
              </a:ext>
            </a:extLst>
          </p:cNvPr>
          <p:cNvPicPr>
            <a:picLocks noChangeAspect="1"/>
          </p:cNvPicPr>
          <p:nvPr/>
        </p:nvPicPr>
        <p:blipFill>
          <a:blip r:embed="rId6"/>
          <a:stretch>
            <a:fillRect/>
          </a:stretch>
        </p:blipFill>
        <p:spPr>
          <a:xfrm>
            <a:off x="975261" y="1185599"/>
            <a:ext cx="1608015" cy="4579232"/>
          </a:xfrm>
          <a:prstGeom prst="rect">
            <a:avLst/>
          </a:prstGeom>
        </p:spPr>
      </p:pic>
      <p:pic>
        <p:nvPicPr>
          <p:cNvPr id="25" name="Picture 24" descr="A group of yellow stars&#10;&#10;Description automatically generated with low confidence">
            <a:extLst>
              <a:ext uri="{FF2B5EF4-FFF2-40B4-BE49-F238E27FC236}">
                <a16:creationId xmlns:a16="http://schemas.microsoft.com/office/drawing/2014/main" id="{1CCD97B3-FF23-CDE1-1D05-1158B298B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0629">
            <a:off x="2754890" y="4155453"/>
            <a:ext cx="805622" cy="801244"/>
          </a:xfrm>
          <a:prstGeom prst="rect">
            <a:avLst/>
          </a:prstGeom>
        </p:spPr>
      </p:pic>
    </p:spTree>
    <p:extLst>
      <p:ext uri="{BB962C8B-B14F-4D97-AF65-F5344CB8AC3E}">
        <p14:creationId xmlns:p14="http://schemas.microsoft.com/office/powerpoint/2010/main" val="4401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Emma Braithwaite</DisplayName>
        <AccountId>338</AccountId>
        <AccountType/>
      </UserInfo>
      <UserInfo>
        <DisplayName>Rose Attu</DisplayName>
        <AccountId>24</AccountId>
        <AccountType/>
      </UserInfo>
      <UserInfo>
        <DisplayName>Rosie Chalmers</DisplayName>
        <AccountId>2774</AccountId>
        <AccountType/>
      </UserInfo>
    </SharedWithUsers>
    <lcf76f155ced4ddcb4097134ff3c332f xmlns="d3493080-8355-45f9-82a1-ed57c908bae9">
      <Terms xmlns="http://schemas.microsoft.com/office/infopath/2007/PartnerControls"/>
    </lcf76f155ced4ddcb4097134ff3c332f>
    <TaxCatchAll xmlns="88329ebe-eddf-4a13-9155-b00765335f16" xsi:nil="true"/>
    <ExpiryDate xmlns="d3493080-8355-45f9-82a1-ed57c908bae9" xsi:nil="true"/>
    <MetaDescription xmlns="d3493080-8355-45f9-82a1-ed57c908ba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21" ma:contentTypeDescription="Create a new document." ma:contentTypeScope="" ma:versionID="5eb59c0da433b0802238c4e502d0634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c0b26fb44f65e6a9b6b16b3dcb45e57b"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ExpiryDate" minOccurs="0"/>
                <xsd:element ref="ns3:Meta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326218f1-32cf-468b-a60d-5427b163251e}" ma:internalName="TaxCatchAll" ma:showField="CatchAllData" ma:web="88329ebe-eddf-4a13-9155-b00765335f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021c833-ab33-4879-862a-6dff463a2d5f" ma:termSetId="09814cd3-568e-fe90-9814-8d621ff8fb84" ma:anchorId="fba54fb3-c3e1-fe81-a776-ca4b69148c4d" ma:open="true" ma:isKeyword="false">
      <xsd:complexType>
        <xsd:sequence>
          <xsd:element ref="pc:Terms" minOccurs="0" maxOccurs="1"/>
        </xsd:sequence>
      </xsd:complexType>
    </xsd:element>
    <xsd:element name="ExpiryDate" ma:index="26" nillable="true" ma:displayName="Expiry Date" ma:format="DateOnly" ma:internalName="ExpiryDate">
      <xsd:simpleType>
        <xsd:restriction base="dms:DateTime"/>
      </xsd:simpleType>
    </xsd:element>
    <xsd:element name="MetaDescription" ma:index="27" nillable="true" ma:displayName="Meta Description" ma:format="Dropdown" ma:internalName="Meta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EE2A4A-5B5C-43C0-B622-C4DFAA394DFA}">
  <ds:schemaRefs>
    <ds:schemaRef ds:uri="http://schemas.microsoft.com/sharepoint/v3/contenttype/forms"/>
  </ds:schemaRefs>
</ds:datastoreItem>
</file>

<file path=customXml/itemProps2.xml><?xml version="1.0" encoding="utf-8"?>
<ds:datastoreItem xmlns:ds="http://schemas.openxmlformats.org/officeDocument/2006/customXml" ds:itemID="{8158DE44-BA09-4084-9F31-7567EEBDF479}">
  <ds:schemaRefs>
    <ds:schemaRef ds:uri="88329ebe-eddf-4a13-9155-b00765335f16"/>
    <ds:schemaRef ds:uri="d3493080-8355-45f9-82a1-ed57c908ba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30680D-9D7F-4793-8213-2EF5A3727987}">
  <ds:schemaRefs>
    <ds:schemaRef ds:uri="88329ebe-eddf-4a13-9155-b00765335f16"/>
    <ds:schemaRef ds:uri="d3493080-8355-45f9-82a1-ed57c908b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6</Notes>
  <HiddenSlides>1</HiddenSlide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 Theme</vt:lpstr>
      <vt:lpstr>Office Theme</vt:lpstr>
      <vt:lpstr>PowerPoint Presentation</vt:lpstr>
      <vt:lpstr>PowerPoint Presentation</vt:lpstr>
      <vt:lpstr>PowerPoint Presentation</vt:lpstr>
      <vt:lpstr>PowerPoint Presentation</vt:lpstr>
      <vt:lpstr>PowerPoint Presentation</vt:lpstr>
      <vt:lpstr>Mae’r Sialens yn dechrau… </vt:lpstr>
      <vt:lpstr>Ymwelwch â’r wefan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revision>9</cp:revision>
  <dcterms:created xsi:type="dcterms:W3CDTF">2021-04-14T09:20:51Z</dcterms:created>
  <dcterms:modified xsi:type="dcterms:W3CDTF">2023-03-29T14:44:57Z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y fmtid="{D5CDD505-2E9C-101B-9397-08002B2CF9AE}" pid="3" name="MediaServiceImageTags">
    <vt:lpwstr/>
  </property>
</Properties>
</file>